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Lst>
  <p:notesMasterIdLst>
    <p:notesMasterId r:id="rId30"/>
  </p:notesMasterIdLst>
  <p:sldIdLst>
    <p:sldId id="355" r:id="rId4"/>
    <p:sldId id="378" r:id="rId5"/>
    <p:sldId id="289" r:id="rId6"/>
    <p:sldId id="359" r:id="rId7"/>
    <p:sldId id="262" r:id="rId8"/>
    <p:sldId id="263" r:id="rId9"/>
    <p:sldId id="283" r:id="rId10"/>
    <p:sldId id="295" r:id="rId11"/>
    <p:sldId id="375" r:id="rId12"/>
    <p:sldId id="371" r:id="rId13"/>
    <p:sldId id="373" r:id="rId14"/>
    <p:sldId id="285" r:id="rId15"/>
    <p:sldId id="370" r:id="rId16"/>
    <p:sldId id="360" r:id="rId17"/>
    <p:sldId id="286" r:id="rId18"/>
    <p:sldId id="276" r:id="rId19"/>
    <p:sldId id="296" r:id="rId20"/>
    <p:sldId id="377" r:id="rId21"/>
    <p:sldId id="321" r:id="rId22"/>
    <p:sldId id="281" r:id="rId23"/>
    <p:sldId id="315" r:id="rId24"/>
    <p:sldId id="367" r:id="rId25"/>
    <p:sldId id="376" r:id="rId26"/>
    <p:sldId id="361" r:id="rId27"/>
    <p:sldId id="272" r:id="rId28"/>
    <p:sldId id="270"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3842" autoAdjust="0"/>
  </p:normalViewPr>
  <p:slideViewPr>
    <p:cSldViewPr snapToGrid="0">
      <p:cViewPr varScale="1">
        <p:scale>
          <a:sx n="63" d="100"/>
          <a:sy n="63" d="100"/>
        </p:scale>
        <p:origin x="800" y="52"/>
      </p:cViewPr>
      <p:guideLst/>
    </p:cSldViewPr>
  </p:slideViewPr>
  <p:notesTextViewPr>
    <p:cViewPr>
      <p:scale>
        <a:sx n="1" d="1"/>
        <a:sy n="1" d="1"/>
      </p:scale>
      <p:origin x="0" y="0"/>
    </p:cViewPr>
  </p:notesTextViewPr>
  <p:sorterViewPr>
    <p:cViewPr varScale="1">
      <p:scale>
        <a:sx n="100" d="100"/>
        <a:sy n="100" d="100"/>
      </p:scale>
      <p:origin x="0" y="-5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C4AEF-08F0-4025-AEB2-761074C9B9AB}" type="datetimeFigureOut">
              <a:rPr lang="vi-VN" smtClean="0"/>
              <a:t>19/11/2021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A0B1AF-9FBC-4797-9268-B3F3D7449E2C}" type="slidenum">
              <a:rPr lang="vi-VN" smtClean="0"/>
              <a:t>‹#›</a:t>
            </a:fld>
            <a:endParaRPr lang="vi-VN"/>
          </a:p>
        </p:txBody>
      </p:sp>
    </p:spTree>
    <p:extLst>
      <p:ext uri="{BB962C8B-B14F-4D97-AF65-F5344CB8AC3E}">
        <p14:creationId xmlns:p14="http://schemas.microsoft.com/office/powerpoint/2010/main" val="11861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228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388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456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7A682D8-862C-4C4B-AE69-1C5280D5AC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E08BEC8-4F2F-4E43-924D-931860EC2A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9051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a:solidFill>
              <a:srgbClr val="000000"/>
            </a:solidFill>
            <a:miter/>
          </a:ln>
        </p:spPr>
      </p:sp>
      <p:sp>
        <p:nvSpPr>
          <p:cNvPr id="16386" name="Notes Placeholder 2"/>
          <p:cNvSpPr>
            <a:spLocks noGrp="1"/>
          </p:cNvSpPr>
          <p:nvPr>
            <p:ph type="body"/>
          </p:nvPr>
        </p:nvSpPr>
        <p:spPr>
          <a:noFill/>
          <a:ln>
            <a:noFill/>
          </a:ln>
        </p:spPr>
        <p:txBody>
          <a:bodyPr wrap="square" lIns="91440" tIns="45720" rIns="91440" bIns="45720" anchor="t" anchorCtr="0"/>
          <a:lstStyle/>
          <a:p>
            <a:pPr lvl="0"/>
            <a:endParaRPr lang="vi-VN" altLang="x-none" dirty="0">
              <a:latin typeface="Arial" panose="020B0604020202020204" pitchFamily="34" charset="0"/>
            </a:endParaRPr>
          </a:p>
        </p:txBody>
      </p:sp>
      <p:sp>
        <p:nvSpPr>
          <p:cNvPr id="16387"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lstStyle/>
          <a:p>
            <a:pPr lvl="0" algn="r"/>
            <a:fld id="{9A0DB2DC-4C9A-4742-B13C-FB6460FD3503}" type="slidenum">
              <a:rPr lang="en-US" altLang="zh-CN" sz="1200" dirty="0"/>
              <a:t>16</a:t>
            </a:fld>
            <a:endParaRPr lang="en-US" alt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793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CBA4-E11D-498D-88B6-0F79EF889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480E10-9425-4EF5-8CB7-E87795AB3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AB95FB-CBCD-4DDC-8015-6D4C4DB7926B}"/>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5" name="Footer Placeholder 4">
            <a:extLst>
              <a:ext uri="{FF2B5EF4-FFF2-40B4-BE49-F238E27FC236}">
                <a16:creationId xmlns:a16="http://schemas.microsoft.com/office/drawing/2014/main" id="{9423CCB1-AE12-48C6-A635-36F3E3951A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09E77B-33B0-4447-9C32-CABD3F92E965}"/>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883518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DBC1-E6E8-466B-857B-B603D57F742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29C2350-F6F3-4710-B586-F869D3DEE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B334DFF-FEF0-484E-AE0B-6829385D3EA8}"/>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5" name="Footer Placeholder 4">
            <a:extLst>
              <a:ext uri="{FF2B5EF4-FFF2-40B4-BE49-F238E27FC236}">
                <a16:creationId xmlns:a16="http://schemas.microsoft.com/office/drawing/2014/main" id="{61C6F276-9983-4208-9BC9-C7E5D433AB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DB2614-53E2-487D-9D27-E509B580F12B}"/>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22898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8E9FD-BEDB-4540-854B-4C365CCA2B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4BEDFB4-4F05-4B3B-BE9C-2956CE679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25BA5D-32C7-4B02-9333-5D9AA57E91D7}"/>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5" name="Footer Placeholder 4">
            <a:extLst>
              <a:ext uri="{FF2B5EF4-FFF2-40B4-BE49-F238E27FC236}">
                <a16:creationId xmlns:a16="http://schemas.microsoft.com/office/drawing/2014/main" id="{32B0615B-E353-4C94-8464-479E405651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E6B774-8B0C-4617-8F92-2D3949B2A3D9}"/>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3451005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r="35069" b="17702"/>
          <a:stretch/>
        </p:blipFill>
        <p:spPr>
          <a:xfrm rot="5400000">
            <a:off x="1901849" y="2092350"/>
            <a:ext cx="2863800" cy="6667500"/>
          </a:xfrm>
          <a:prstGeom prst="rect">
            <a:avLst/>
          </a:prstGeom>
          <a:noFill/>
          <a:ln>
            <a:noFill/>
          </a:ln>
        </p:spPr>
      </p:pic>
      <p:pic>
        <p:nvPicPr>
          <p:cNvPr id="21" name="Shape 21"/>
          <p:cNvPicPr preferRelativeResize="0"/>
          <p:nvPr/>
        </p:nvPicPr>
        <p:blipFill rotWithShape="1">
          <a:blip r:embed="rId3">
            <a:alphaModFix/>
          </a:blip>
          <a:srcRect r="26809"/>
          <a:stretch/>
        </p:blipFill>
        <p:spPr>
          <a:xfrm rot="-5400000">
            <a:off x="7426049" y="-1330049"/>
            <a:ext cx="3448600" cy="6083300"/>
          </a:xfrm>
          <a:prstGeom prst="rect">
            <a:avLst/>
          </a:prstGeom>
          <a:noFill/>
          <a:ln>
            <a:noFill/>
          </a:ln>
        </p:spPr>
      </p:pic>
      <p:grpSp>
        <p:nvGrpSpPr>
          <p:cNvPr id="22" name="Shape 22"/>
          <p:cNvGrpSpPr/>
          <p:nvPr/>
        </p:nvGrpSpPr>
        <p:grpSpPr>
          <a:xfrm>
            <a:off x="2184224" y="1461156"/>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25" name="Shape 25"/>
          <p:cNvSpPr txBox="1">
            <a:spLocks noGrp="1"/>
          </p:cNvSpPr>
          <p:nvPr>
            <p:ph type="ctrTitle"/>
          </p:nvPr>
        </p:nvSpPr>
        <p:spPr>
          <a:xfrm>
            <a:off x="2565400" y="2212734"/>
            <a:ext cx="7061200" cy="1546399"/>
          </a:xfrm>
          <a:prstGeom prst="rect">
            <a:avLst/>
          </a:prstGeom>
        </p:spPr>
        <p:txBody>
          <a:bodyPr lIns="91425" tIns="91425" rIns="91425" bIns="91425" anchor="t"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6" name="Shape 26"/>
          <p:cNvSpPr txBox="1">
            <a:spLocks noGrp="1"/>
          </p:cNvSpPr>
          <p:nvPr>
            <p:ph type="subTitle" idx="1"/>
          </p:nvPr>
        </p:nvSpPr>
        <p:spPr>
          <a:xfrm>
            <a:off x="914400" y="3888338"/>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4000" i="1">
                <a:solidFill>
                  <a:schemeClr val="dk2"/>
                </a:solidFill>
              </a:defRPr>
            </a:lvl2pPr>
            <a:lvl3pPr lvl="2" algn="ctr" rtl="0">
              <a:spcBef>
                <a:spcPts val="0"/>
              </a:spcBef>
              <a:buClr>
                <a:schemeClr val="dk2"/>
              </a:buClr>
              <a:buSzPct val="100000"/>
              <a:buNone/>
              <a:defRPr sz="4000" i="1">
                <a:solidFill>
                  <a:schemeClr val="dk2"/>
                </a:solidFill>
              </a:defRPr>
            </a:lvl3pPr>
            <a:lvl4pPr lvl="3" algn="ctr" rtl="0">
              <a:spcBef>
                <a:spcPts val="0"/>
              </a:spcBef>
              <a:buClr>
                <a:schemeClr val="dk2"/>
              </a:buClr>
              <a:buSzPct val="100000"/>
              <a:buNone/>
              <a:defRPr sz="4000" i="1">
                <a:solidFill>
                  <a:schemeClr val="dk2"/>
                </a:solidFill>
              </a:defRPr>
            </a:lvl4pPr>
            <a:lvl5pPr lvl="4" algn="ctr" rtl="0">
              <a:spcBef>
                <a:spcPts val="0"/>
              </a:spcBef>
              <a:buClr>
                <a:schemeClr val="dk2"/>
              </a:buClr>
              <a:buSzPct val="100000"/>
              <a:buNone/>
              <a:defRPr sz="4000" i="1">
                <a:solidFill>
                  <a:schemeClr val="dk2"/>
                </a:solidFill>
              </a:defRPr>
            </a:lvl5pPr>
            <a:lvl6pPr lvl="5" algn="ctr" rtl="0">
              <a:spcBef>
                <a:spcPts val="0"/>
              </a:spcBef>
              <a:buClr>
                <a:schemeClr val="dk2"/>
              </a:buClr>
              <a:buSzPct val="100000"/>
              <a:buNone/>
              <a:defRPr sz="4000" i="1">
                <a:solidFill>
                  <a:schemeClr val="dk2"/>
                </a:solidFill>
              </a:defRPr>
            </a:lvl6pPr>
            <a:lvl7pPr lvl="6" algn="ctr" rtl="0">
              <a:spcBef>
                <a:spcPts val="0"/>
              </a:spcBef>
              <a:buClr>
                <a:schemeClr val="dk2"/>
              </a:buClr>
              <a:buSzPct val="100000"/>
              <a:buNone/>
              <a:defRPr sz="4000" i="1">
                <a:solidFill>
                  <a:schemeClr val="dk2"/>
                </a:solidFill>
              </a:defRPr>
            </a:lvl7pPr>
            <a:lvl8pPr lvl="7" algn="ctr" rtl="0">
              <a:spcBef>
                <a:spcPts val="0"/>
              </a:spcBef>
              <a:buClr>
                <a:schemeClr val="dk2"/>
              </a:buClr>
              <a:buSzPct val="100000"/>
              <a:buNone/>
              <a:defRPr sz="4000" i="1">
                <a:solidFill>
                  <a:schemeClr val="dk2"/>
                </a:solidFill>
              </a:defRPr>
            </a:lvl8pPr>
            <a:lvl9pPr lvl="8" algn="ctr" rtl="0">
              <a:spcBef>
                <a:spcPts val="0"/>
              </a:spcBef>
              <a:buClr>
                <a:schemeClr val="dk2"/>
              </a:buClr>
              <a:buSzPct val="100000"/>
              <a:buNone/>
              <a:defRPr sz="4000" i="1">
                <a:solidFill>
                  <a:schemeClr val="dk2"/>
                </a:solidFill>
              </a:defRPr>
            </a:lvl9pPr>
          </a:lstStyle>
          <a:p>
            <a:endParaRPr/>
          </a:p>
        </p:txBody>
      </p:sp>
      <p:pic>
        <p:nvPicPr>
          <p:cNvPr id="27" name="Shape 27"/>
          <p:cNvPicPr preferRelativeResize="0"/>
          <p:nvPr/>
        </p:nvPicPr>
        <p:blipFill rotWithShape="1">
          <a:blip r:embed="rId4">
            <a:alphaModFix/>
          </a:blip>
          <a:srcRect r="17197" b="18533"/>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alphaModFix/>
          </a:blip>
          <a:srcRect l="49259" b="18374"/>
          <a:stretch/>
        </p:blipFill>
        <p:spPr>
          <a:xfrm rot="5400000">
            <a:off x="804232" y="-829633"/>
            <a:ext cx="2823832" cy="4457701"/>
          </a:xfrm>
          <a:prstGeom prst="rect">
            <a:avLst/>
          </a:prstGeom>
          <a:noFill/>
          <a:ln>
            <a:noFill/>
          </a:ln>
        </p:spPr>
      </p:pic>
    </p:spTree>
    <p:extLst>
      <p:ext uri="{BB962C8B-B14F-4D97-AF65-F5344CB8AC3E}">
        <p14:creationId xmlns:p14="http://schemas.microsoft.com/office/powerpoint/2010/main" val="233256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r="17197" b="18533"/>
          <a:stretch/>
        </p:blipFill>
        <p:spPr>
          <a:xfrm>
            <a:off x="9220201" y="3852832"/>
            <a:ext cx="2971799" cy="3005165"/>
          </a:xfrm>
          <a:prstGeom prst="rect">
            <a:avLst/>
          </a:prstGeom>
          <a:noFill/>
          <a:ln>
            <a:noFill/>
          </a:ln>
        </p:spPr>
      </p:pic>
      <p:grpSp>
        <p:nvGrpSpPr>
          <p:cNvPr id="79" name="Shape 79"/>
          <p:cNvGrpSpPr/>
          <p:nvPr/>
        </p:nvGrpSpPr>
        <p:grpSpPr>
          <a:xfrm>
            <a:off x="820301"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2" name="Shape 82"/>
          <p:cNvSpPr txBox="1">
            <a:spLocks noGrp="1"/>
          </p:cNvSpPr>
          <p:nvPr>
            <p:ph type="body" idx="1"/>
          </p:nvPr>
        </p:nvSpPr>
        <p:spPr>
          <a:xfrm>
            <a:off x="1181101" y="5265467"/>
            <a:ext cx="9829999" cy="692799"/>
          </a:xfrm>
          <a:prstGeom prst="rect">
            <a:avLst/>
          </a:prstGeom>
        </p:spPr>
        <p:txBody>
          <a:bodyPr lIns="91425" tIns="91425" rIns="91425" bIns="91425" anchor="b" anchorCtr="0"/>
          <a:lstStyle>
            <a:lvl1pPr lvl="0" algn="ctr">
              <a:spcBef>
                <a:spcPts val="480"/>
              </a:spcBef>
              <a:buSzPct val="100000"/>
              <a:buNone/>
              <a:defRPr sz="1600"/>
            </a:lvl1pPr>
          </a:lstStyle>
          <a:p>
            <a:endParaRPr/>
          </a:p>
        </p:txBody>
      </p:sp>
      <p:pic>
        <p:nvPicPr>
          <p:cNvPr id="83" name="Shape 83"/>
          <p:cNvPicPr preferRelativeResize="0"/>
          <p:nvPr/>
        </p:nvPicPr>
        <p:blipFill rotWithShape="1">
          <a:blip r:embed="rId3">
            <a:alphaModFix/>
          </a:blip>
          <a:srcRect l="49259" b="18374"/>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494808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r="17197" b="18533"/>
          <a:stretch/>
        </p:blipFill>
        <p:spPr>
          <a:xfrm>
            <a:off x="8216900" y="2838267"/>
            <a:ext cx="3975099" cy="4019732"/>
          </a:xfrm>
          <a:prstGeom prst="rect">
            <a:avLst/>
          </a:prstGeom>
          <a:noFill/>
          <a:ln>
            <a:noFill/>
          </a:ln>
        </p:spPr>
      </p:pic>
      <p:pic>
        <p:nvPicPr>
          <p:cNvPr id="31" name="Shape 31"/>
          <p:cNvPicPr preferRelativeResize="0"/>
          <p:nvPr/>
        </p:nvPicPr>
        <p:blipFill rotWithShape="1">
          <a:blip r:embed="rId3">
            <a:alphaModFix/>
          </a:blip>
          <a:srcRect l="49259" b="18374"/>
          <a:stretch/>
        </p:blipFill>
        <p:spPr>
          <a:xfrm rot="5400000">
            <a:off x="804232" y="-829633"/>
            <a:ext cx="2823832" cy="4457701"/>
          </a:xfrm>
          <a:prstGeom prst="rect">
            <a:avLst/>
          </a:prstGeom>
          <a:noFill/>
          <a:ln>
            <a:noFill/>
          </a:ln>
        </p:spPr>
      </p:pic>
      <p:grpSp>
        <p:nvGrpSpPr>
          <p:cNvPr id="32" name="Shape 32"/>
          <p:cNvGrpSpPr/>
          <p:nvPr/>
        </p:nvGrpSpPr>
        <p:grpSpPr>
          <a:xfrm>
            <a:off x="2184224" y="1461060"/>
            <a:ext cx="7823715"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35" name="Shape 35"/>
          <p:cNvSpPr/>
          <p:nvPr/>
        </p:nvSpPr>
        <p:spPr>
          <a:xfrm>
            <a:off x="5702001" y="4938465"/>
            <a:ext cx="787999" cy="787999"/>
          </a:xfrm>
          <a:prstGeom prst="ellipse">
            <a:avLst/>
          </a:prstGeom>
          <a:solidFill>
            <a:srgbClr val="231F1C"/>
          </a:solidFill>
          <a:ln>
            <a:noFill/>
          </a:ln>
        </p:spPr>
        <p:txBody>
          <a:bodyPr lIns="121900" tIns="121900" rIns="121900" bIns="121900" anchor="ctr" anchorCtr="0">
            <a:noAutofit/>
          </a:bodyPr>
          <a:lstStyle/>
          <a:p>
            <a:pPr lvl="0">
              <a:spcBef>
                <a:spcPts val="0"/>
              </a:spcBef>
              <a:buNone/>
            </a:pPr>
            <a:endParaRPr sz="2400"/>
          </a:p>
        </p:txBody>
      </p:sp>
      <p:sp>
        <p:nvSpPr>
          <p:cNvPr id="36" name="Shape 36"/>
          <p:cNvSpPr txBox="1">
            <a:spLocks noGrp="1"/>
          </p:cNvSpPr>
          <p:nvPr>
            <p:ph type="body" idx="1"/>
          </p:nvPr>
        </p:nvSpPr>
        <p:spPr>
          <a:xfrm>
            <a:off x="3667200" y="1552134"/>
            <a:ext cx="48576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4791200" y="4997697"/>
            <a:ext cx="2609600" cy="471599"/>
          </a:xfrm>
          <a:prstGeom prst="rect">
            <a:avLst/>
          </a:prstGeom>
          <a:noFill/>
          <a:ln>
            <a:noFill/>
          </a:ln>
        </p:spPr>
        <p:txBody>
          <a:bodyPr lIns="121900" tIns="121900" rIns="121900" bIns="121900" anchor="t" anchorCtr="0">
            <a:noAutofit/>
          </a:bodyPr>
          <a:lstStyle/>
          <a:p>
            <a:pPr lvl="0" algn="ctr">
              <a:spcBef>
                <a:spcPts val="0"/>
              </a:spcBef>
              <a:buNone/>
            </a:pPr>
            <a:r>
              <a:rPr lang="en" sz="48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alphaModFix/>
          </a:blip>
          <a:srcRect l="17184" b="50541"/>
          <a:stretch/>
        </p:blipFill>
        <p:spPr>
          <a:xfrm>
            <a:off x="-12699" y="3466167"/>
            <a:ext cx="4184267" cy="3391832"/>
          </a:xfrm>
          <a:prstGeom prst="rect">
            <a:avLst/>
          </a:prstGeom>
          <a:noFill/>
          <a:ln>
            <a:noFill/>
          </a:ln>
        </p:spPr>
      </p:pic>
      <p:pic>
        <p:nvPicPr>
          <p:cNvPr id="39" name="Shape 39"/>
          <p:cNvPicPr preferRelativeResize="0"/>
          <p:nvPr/>
        </p:nvPicPr>
        <p:blipFill rotWithShape="1">
          <a:blip r:embed="rId5">
            <a:alphaModFix/>
          </a:blip>
          <a:srcRect r="34288" b="26905"/>
          <a:stretch/>
        </p:blipFill>
        <p:spPr>
          <a:xfrm rot="-5400000">
            <a:off x="8708900" y="-657534"/>
            <a:ext cx="2850965" cy="4140635"/>
          </a:xfrm>
          <a:prstGeom prst="rect">
            <a:avLst/>
          </a:prstGeom>
          <a:noFill/>
          <a:ln>
            <a:noFill/>
          </a:ln>
        </p:spPr>
      </p:pic>
    </p:spTree>
    <p:extLst>
      <p:ext uri="{BB962C8B-B14F-4D97-AF65-F5344CB8AC3E}">
        <p14:creationId xmlns:p14="http://schemas.microsoft.com/office/powerpoint/2010/main" val="179414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548" indent="0" algn="ctr">
              <a:buNone/>
              <a:defRPr>
                <a:solidFill>
                  <a:schemeClr val="tx1">
                    <a:tint val="75000"/>
                  </a:schemeClr>
                </a:solidFill>
              </a:defRPr>
            </a:lvl2pPr>
            <a:lvl3pPr marL="1219094" indent="0" algn="ctr">
              <a:buNone/>
              <a:defRPr>
                <a:solidFill>
                  <a:schemeClr val="tx1">
                    <a:tint val="75000"/>
                  </a:schemeClr>
                </a:solidFill>
              </a:defRPr>
            </a:lvl3pPr>
            <a:lvl4pPr marL="1828642" indent="0" algn="ctr">
              <a:buNone/>
              <a:defRPr>
                <a:solidFill>
                  <a:schemeClr val="tx1">
                    <a:tint val="75000"/>
                  </a:schemeClr>
                </a:solidFill>
              </a:defRPr>
            </a:lvl4pPr>
            <a:lvl5pPr marL="2438190" indent="0" algn="ctr">
              <a:buNone/>
              <a:defRPr>
                <a:solidFill>
                  <a:schemeClr val="tx1">
                    <a:tint val="75000"/>
                  </a:schemeClr>
                </a:solidFill>
              </a:defRPr>
            </a:lvl5pPr>
            <a:lvl6pPr marL="3047737" indent="0" algn="ctr">
              <a:buNone/>
              <a:defRPr>
                <a:solidFill>
                  <a:schemeClr val="tx1">
                    <a:tint val="75000"/>
                  </a:schemeClr>
                </a:solidFill>
              </a:defRPr>
            </a:lvl6pPr>
            <a:lvl7pPr marL="3657284" indent="0" algn="ctr">
              <a:buNone/>
              <a:defRPr>
                <a:solidFill>
                  <a:schemeClr val="tx1">
                    <a:tint val="75000"/>
                  </a:schemeClr>
                </a:solidFill>
              </a:defRPr>
            </a:lvl7pPr>
            <a:lvl8pPr marL="4266831" indent="0" algn="ctr">
              <a:buNone/>
              <a:defRPr>
                <a:solidFill>
                  <a:schemeClr val="tx1">
                    <a:tint val="75000"/>
                  </a:schemeClr>
                </a:solidFill>
              </a:defRPr>
            </a:lvl8pPr>
            <a:lvl9pPr marL="48763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83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09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6"/>
          </a:xfrm>
        </p:spPr>
        <p:txBody>
          <a:bodyPr anchor="b"/>
          <a:lstStyle>
            <a:lvl1pPr marL="0" indent="0">
              <a:buNone/>
              <a:defRPr sz="2666">
                <a:solidFill>
                  <a:schemeClr val="tx1">
                    <a:tint val="75000"/>
                  </a:schemeClr>
                </a:solidFill>
              </a:defRPr>
            </a:lvl1pPr>
            <a:lvl2pPr marL="609548" indent="0">
              <a:buNone/>
              <a:defRPr sz="2400">
                <a:solidFill>
                  <a:schemeClr val="tx1">
                    <a:tint val="75000"/>
                  </a:schemeClr>
                </a:solidFill>
              </a:defRPr>
            </a:lvl2pPr>
            <a:lvl3pPr marL="1219094" indent="0">
              <a:buNone/>
              <a:defRPr sz="2133">
                <a:solidFill>
                  <a:schemeClr val="tx1">
                    <a:tint val="75000"/>
                  </a:schemeClr>
                </a:solidFill>
              </a:defRPr>
            </a:lvl3pPr>
            <a:lvl4pPr marL="1828642" indent="0">
              <a:buNone/>
              <a:defRPr sz="1867">
                <a:solidFill>
                  <a:schemeClr val="tx1">
                    <a:tint val="75000"/>
                  </a:schemeClr>
                </a:solidFill>
              </a:defRPr>
            </a:lvl4pPr>
            <a:lvl5pPr marL="2438190" indent="0">
              <a:buNone/>
              <a:defRPr sz="1867">
                <a:solidFill>
                  <a:schemeClr val="tx1">
                    <a:tint val="75000"/>
                  </a:schemeClr>
                </a:solidFill>
              </a:defRPr>
            </a:lvl5pPr>
            <a:lvl6pPr marL="3047737" indent="0">
              <a:buNone/>
              <a:defRPr sz="1867">
                <a:solidFill>
                  <a:schemeClr val="tx1">
                    <a:tint val="75000"/>
                  </a:schemeClr>
                </a:solidFill>
              </a:defRPr>
            </a:lvl6pPr>
            <a:lvl7pPr marL="3657284" indent="0">
              <a:buNone/>
              <a:defRPr sz="1867">
                <a:solidFill>
                  <a:schemeClr val="tx1">
                    <a:tint val="75000"/>
                  </a:schemeClr>
                </a:solidFill>
              </a:defRPr>
            </a:lvl7pPr>
            <a:lvl8pPr marL="4266831" indent="0">
              <a:buNone/>
              <a:defRPr sz="1867">
                <a:solidFill>
                  <a:schemeClr val="tx1">
                    <a:tint val="75000"/>
                  </a:schemeClr>
                </a:solidFill>
              </a:defRPr>
            </a:lvl8pPr>
            <a:lvl9pPr marL="487637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555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2"/>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61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548" indent="0">
              <a:buNone/>
              <a:defRPr sz="2666" b="1"/>
            </a:lvl2pPr>
            <a:lvl3pPr marL="1219094" indent="0">
              <a:buNone/>
              <a:defRPr sz="2400" b="1"/>
            </a:lvl3pPr>
            <a:lvl4pPr marL="1828642" indent="0">
              <a:buNone/>
              <a:defRPr sz="2133" b="1"/>
            </a:lvl4pPr>
            <a:lvl5pPr marL="2438190" indent="0">
              <a:buNone/>
              <a:defRPr sz="2133" b="1"/>
            </a:lvl5pPr>
            <a:lvl6pPr marL="3047737" indent="0">
              <a:buNone/>
              <a:defRPr sz="2133" b="1"/>
            </a:lvl6pPr>
            <a:lvl7pPr marL="3657284" indent="0">
              <a:buNone/>
              <a:defRPr sz="2133" b="1"/>
            </a:lvl7pPr>
            <a:lvl8pPr marL="4266831" indent="0">
              <a:buNone/>
              <a:defRPr sz="2133" b="1"/>
            </a:lvl8pPr>
            <a:lvl9pPr marL="487637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4"/>
            <a:ext cx="5389033" cy="639763"/>
          </a:xfrm>
        </p:spPr>
        <p:txBody>
          <a:bodyPr anchor="b"/>
          <a:lstStyle>
            <a:lvl1pPr marL="0" indent="0">
              <a:buNone/>
              <a:defRPr sz="3200" b="1"/>
            </a:lvl1pPr>
            <a:lvl2pPr marL="609548" indent="0">
              <a:buNone/>
              <a:defRPr sz="2666" b="1"/>
            </a:lvl2pPr>
            <a:lvl3pPr marL="1219094" indent="0">
              <a:buNone/>
              <a:defRPr sz="2400" b="1"/>
            </a:lvl3pPr>
            <a:lvl4pPr marL="1828642" indent="0">
              <a:buNone/>
              <a:defRPr sz="2133" b="1"/>
            </a:lvl4pPr>
            <a:lvl5pPr marL="2438190" indent="0">
              <a:buNone/>
              <a:defRPr sz="2133" b="1"/>
            </a:lvl5pPr>
            <a:lvl6pPr marL="3047737" indent="0">
              <a:buNone/>
              <a:defRPr sz="2133" b="1"/>
            </a:lvl6pPr>
            <a:lvl7pPr marL="3657284" indent="0">
              <a:buNone/>
              <a:defRPr sz="2133" b="1"/>
            </a:lvl7pPr>
            <a:lvl8pPr marL="4266831" indent="0">
              <a:buNone/>
              <a:defRPr sz="2133" b="1"/>
            </a:lvl8pPr>
            <a:lvl9pPr marL="487637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89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6599-DC6F-465F-92B2-B8FB37A7A3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3D1BCF9-3DE1-4B4A-B746-8F89B88D9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D8F0FF-BC85-41C7-BF81-3320FACBE70A}"/>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5" name="Footer Placeholder 4">
            <a:extLst>
              <a:ext uri="{FF2B5EF4-FFF2-40B4-BE49-F238E27FC236}">
                <a16:creationId xmlns:a16="http://schemas.microsoft.com/office/drawing/2014/main" id="{C0E63F69-B97C-4A6D-A7F2-952CE99AAD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03A23A-3727-4C41-A487-0776213CB3A3}"/>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340470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963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68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5"/>
            <a:ext cx="6815666" cy="5853114"/>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5"/>
            <a:ext cx="4011084" cy="4691063"/>
          </a:xfrm>
        </p:spPr>
        <p:txBody>
          <a:bodyPr/>
          <a:lstStyle>
            <a:lvl1pPr marL="0" indent="0">
              <a:buNone/>
              <a:defRPr sz="1867"/>
            </a:lvl1pPr>
            <a:lvl2pPr marL="609548" indent="0">
              <a:buNone/>
              <a:defRPr sz="1599"/>
            </a:lvl2pPr>
            <a:lvl3pPr marL="1219094" indent="0">
              <a:buNone/>
              <a:defRPr sz="1333"/>
            </a:lvl3pPr>
            <a:lvl4pPr marL="1828642" indent="0">
              <a:buNone/>
              <a:defRPr sz="1200"/>
            </a:lvl4pPr>
            <a:lvl5pPr marL="2438190" indent="0">
              <a:buNone/>
              <a:defRPr sz="1200"/>
            </a:lvl5pPr>
            <a:lvl6pPr marL="3047737" indent="0">
              <a:buNone/>
              <a:defRPr sz="1200"/>
            </a:lvl6pPr>
            <a:lvl7pPr marL="3657284" indent="0">
              <a:buNone/>
              <a:defRPr sz="1200"/>
            </a:lvl7pPr>
            <a:lvl8pPr marL="4266831" indent="0">
              <a:buNone/>
              <a:defRPr sz="1200"/>
            </a:lvl8pPr>
            <a:lvl9pPr marL="487637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854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7" y="612774"/>
            <a:ext cx="7315200" cy="4114800"/>
          </a:xfrm>
        </p:spPr>
        <p:txBody>
          <a:bodyPr/>
          <a:lstStyle>
            <a:lvl1pPr marL="0" indent="0">
              <a:buNone/>
              <a:defRPr sz="4266"/>
            </a:lvl1pPr>
            <a:lvl2pPr marL="609548" indent="0">
              <a:buNone/>
              <a:defRPr sz="3733"/>
            </a:lvl2pPr>
            <a:lvl3pPr marL="1219094" indent="0">
              <a:buNone/>
              <a:defRPr sz="3200"/>
            </a:lvl3pPr>
            <a:lvl4pPr marL="1828642" indent="0">
              <a:buNone/>
              <a:defRPr sz="2666"/>
            </a:lvl4pPr>
            <a:lvl5pPr marL="2438190" indent="0">
              <a:buNone/>
              <a:defRPr sz="2666"/>
            </a:lvl5pPr>
            <a:lvl6pPr marL="3047737" indent="0">
              <a:buNone/>
              <a:defRPr sz="2666"/>
            </a:lvl6pPr>
            <a:lvl7pPr marL="3657284" indent="0">
              <a:buNone/>
              <a:defRPr sz="2666"/>
            </a:lvl7pPr>
            <a:lvl8pPr marL="4266831" indent="0">
              <a:buNone/>
              <a:defRPr sz="2666"/>
            </a:lvl8pPr>
            <a:lvl9pPr marL="4876379" indent="0">
              <a:buNone/>
              <a:defRPr sz="2666"/>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48" indent="0">
              <a:buNone/>
              <a:defRPr sz="1599"/>
            </a:lvl2pPr>
            <a:lvl3pPr marL="1219094" indent="0">
              <a:buNone/>
              <a:defRPr sz="1333"/>
            </a:lvl3pPr>
            <a:lvl4pPr marL="1828642" indent="0">
              <a:buNone/>
              <a:defRPr sz="1200"/>
            </a:lvl4pPr>
            <a:lvl5pPr marL="2438190" indent="0">
              <a:buNone/>
              <a:defRPr sz="1200"/>
            </a:lvl5pPr>
            <a:lvl6pPr marL="3047737" indent="0">
              <a:buNone/>
              <a:defRPr sz="1200"/>
            </a:lvl6pPr>
            <a:lvl7pPr marL="3657284" indent="0">
              <a:buNone/>
              <a:defRPr sz="1200"/>
            </a:lvl7pPr>
            <a:lvl8pPr marL="4266831" indent="0">
              <a:buNone/>
              <a:defRPr sz="1200"/>
            </a:lvl8pPr>
            <a:lvl9pPr marL="487637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00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39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470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548" indent="0" algn="ctr">
              <a:buNone/>
              <a:defRPr>
                <a:solidFill>
                  <a:schemeClr val="tx1">
                    <a:tint val="75000"/>
                  </a:schemeClr>
                </a:solidFill>
              </a:defRPr>
            </a:lvl2pPr>
            <a:lvl3pPr marL="1219094" indent="0" algn="ctr">
              <a:buNone/>
              <a:defRPr>
                <a:solidFill>
                  <a:schemeClr val="tx1">
                    <a:tint val="75000"/>
                  </a:schemeClr>
                </a:solidFill>
              </a:defRPr>
            </a:lvl3pPr>
            <a:lvl4pPr marL="1828642" indent="0" algn="ctr">
              <a:buNone/>
              <a:defRPr>
                <a:solidFill>
                  <a:schemeClr val="tx1">
                    <a:tint val="75000"/>
                  </a:schemeClr>
                </a:solidFill>
              </a:defRPr>
            </a:lvl4pPr>
            <a:lvl5pPr marL="2438190" indent="0" algn="ctr">
              <a:buNone/>
              <a:defRPr>
                <a:solidFill>
                  <a:schemeClr val="tx1">
                    <a:tint val="75000"/>
                  </a:schemeClr>
                </a:solidFill>
              </a:defRPr>
            </a:lvl5pPr>
            <a:lvl6pPr marL="3047737" indent="0" algn="ctr">
              <a:buNone/>
              <a:defRPr>
                <a:solidFill>
                  <a:schemeClr val="tx1">
                    <a:tint val="75000"/>
                  </a:schemeClr>
                </a:solidFill>
              </a:defRPr>
            </a:lvl6pPr>
            <a:lvl7pPr marL="3657284" indent="0" algn="ctr">
              <a:buNone/>
              <a:defRPr>
                <a:solidFill>
                  <a:schemeClr val="tx1">
                    <a:tint val="75000"/>
                  </a:schemeClr>
                </a:solidFill>
              </a:defRPr>
            </a:lvl7pPr>
            <a:lvl8pPr marL="4266831" indent="0" algn="ctr">
              <a:buNone/>
              <a:defRPr>
                <a:solidFill>
                  <a:schemeClr val="tx1">
                    <a:tint val="75000"/>
                  </a:schemeClr>
                </a:solidFill>
              </a:defRPr>
            </a:lvl8pPr>
            <a:lvl9pPr marL="48763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694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55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6"/>
          </a:xfrm>
        </p:spPr>
        <p:txBody>
          <a:bodyPr anchor="b"/>
          <a:lstStyle>
            <a:lvl1pPr marL="0" indent="0">
              <a:buNone/>
              <a:defRPr sz="2666">
                <a:solidFill>
                  <a:schemeClr val="tx1">
                    <a:tint val="75000"/>
                  </a:schemeClr>
                </a:solidFill>
              </a:defRPr>
            </a:lvl1pPr>
            <a:lvl2pPr marL="609548" indent="0">
              <a:buNone/>
              <a:defRPr sz="2400">
                <a:solidFill>
                  <a:schemeClr val="tx1">
                    <a:tint val="75000"/>
                  </a:schemeClr>
                </a:solidFill>
              </a:defRPr>
            </a:lvl2pPr>
            <a:lvl3pPr marL="1219094" indent="0">
              <a:buNone/>
              <a:defRPr sz="2133">
                <a:solidFill>
                  <a:schemeClr val="tx1">
                    <a:tint val="75000"/>
                  </a:schemeClr>
                </a:solidFill>
              </a:defRPr>
            </a:lvl3pPr>
            <a:lvl4pPr marL="1828642" indent="0">
              <a:buNone/>
              <a:defRPr sz="1867">
                <a:solidFill>
                  <a:schemeClr val="tx1">
                    <a:tint val="75000"/>
                  </a:schemeClr>
                </a:solidFill>
              </a:defRPr>
            </a:lvl4pPr>
            <a:lvl5pPr marL="2438190" indent="0">
              <a:buNone/>
              <a:defRPr sz="1867">
                <a:solidFill>
                  <a:schemeClr val="tx1">
                    <a:tint val="75000"/>
                  </a:schemeClr>
                </a:solidFill>
              </a:defRPr>
            </a:lvl5pPr>
            <a:lvl6pPr marL="3047737" indent="0">
              <a:buNone/>
              <a:defRPr sz="1867">
                <a:solidFill>
                  <a:schemeClr val="tx1">
                    <a:tint val="75000"/>
                  </a:schemeClr>
                </a:solidFill>
              </a:defRPr>
            </a:lvl6pPr>
            <a:lvl7pPr marL="3657284" indent="0">
              <a:buNone/>
              <a:defRPr sz="1867">
                <a:solidFill>
                  <a:schemeClr val="tx1">
                    <a:tint val="75000"/>
                  </a:schemeClr>
                </a:solidFill>
              </a:defRPr>
            </a:lvl7pPr>
            <a:lvl8pPr marL="4266831" indent="0">
              <a:buNone/>
              <a:defRPr sz="1867">
                <a:solidFill>
                  <a:schemeClr val="tx1">
                    <a:tint val="75000"/>
                  </a:schemeClr>
                </a:solidFill>
              </a:defRPr>
            </a:lvl8pPr>
            <a:lvl9pPr marL="487637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737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2"/>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24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CDE9-1E69-40B0-AFFA-3B0B263E0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5EF0586-A849-4419-9C44-DDE92B5D3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E6CE5-B0E9-4D6D-8A5C-E940F76A4E5D}"/>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5" name="Footer Placeholder 4">
            <a:extLst>
              <a:ext uri="{FF2B5EF4-FFF2-40B4-BE49-F238E27FC236}">
                <a16:creationId xmlns:a16="http://schemas.microsoft.com/office/drawing/2014/main" id="{8147EC84-7176-4D43-8C0F-A41A2D3BC9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558CB4-9110-4FF5-8682-369BDBF3FFB5}"/>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3108108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548" indent="0">
              <a:buNone/>
              <a:defRPr sz="2666" b="1"/>
            </a:lvl2pPr>
            <a:lvl3pPr marL="1219094" indent="0">
              <a:buNone/>
              <a:defRPr sz="2400" b="1"/>
            </a:lvl3pPr>
            <a:lvl4pPr marL="1828642" indent="0">
              <a:buNone/>
              <a:defRPr sz="2133" b="1"/>
            </a:lvl4pPr>
            <a:lvl5pPr marL="2438190" indent="0">
              <a:buNone/>
              <a:defRPr sz="2133" b="1"/>
            </a:lvl5pPr>
            <a:lvl6pPr marL="3047737" indent="0">
              <a:buNone/>
              <a:defRPr sz="2133" b="1"/>
            </a:lvl6pPr>
            <a:lvl7pPr marL="3657284" indent="0">
              <a:buNone/>
              <a:defRPr sz="2133" b="1"/>
            </a:lvl7pPr>
            <a:lvl8pPr marL="4266831" indent="0">
              <a:buNone/>
              <a:defRPr sz="2133" b="1"/>
            </a:lvl8pPr>
            <a:lvl9pPr marL="487637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4"/>
            <a:ext cx="5389033" cy="639763"/>
          </a:xfrm>
        </p:spPr>
        <p:txBody>
          <a:bodyPr anchor="b"/>
          <a:lstStyle>
            <a:lvl1pPr marL="0" indent="0">
              <a:buNone/>
              <a:defRPr sz="3200" b="1"/>
            </a:lvl1pPr>
            <a:lvl2pPr marL="609548" indent="0">
              <a:buNone/>
              <a:defRPr sz="2666" b="1"/>
            </a:lvl2pPr>
            <a:lvl3pPr marL="1219094" indent="0">
              <a:buNone/>
              <a:defRPr sz="2400" b="1"/>
            </a:lvl3pPr>
            <a:lvl4pPr marL="1828642" indent="0">
              <a:buNone/>
              <a:defRPr sz="2133" b="1"/>
            </a:lvl4pPr>
            <a:lvl5pPr marL="2438190" indent="0">
              <a:buNone/>
              <a:defRPr sz="2133" b="1"/>
            </a:lvl5pPr>
            <a:lvl6pPr marL="3047737" indent="0">
              <a:buNone/>
              <a:defRPr sz="2133" b="1"/>
            </a:lvl6pPr>
            <a:lvl7pPr marL="3657284" indent="0">
              <a:buNone/>
              <a:defRPr sz="2133" b="1"/>
            </a:lvl7pPr>
            <a:lvl8pPr marL="4266831" indent="0">
              <a:buNone/>
              <a:defRPr sz="2133" b="1"/>
            </a:lvl8pPr>
            <a:lvl9pPr marL="487637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103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928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3715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5"/>
            <a:ext cx="6815666" cy="5853114"/>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5"/>
            <a:ext cx="4011084" cy="4691063"/>
          </a:xfrm>
        </p:spPr>
        <p:txBody>
          <a:bodyPr/>
          <a:lstStyle>
            <a:lvl1pPr marL="0" indent="0">
              <a:buNone/>
              <a:defRPr sz="1867"/>
            </a:lvl1pPr>
            <a:lvl2pPr marL="609548" indent="0">
              <a:buNone/>
              <a:defRPr sz="1599"/>
            </a:lvl2pPr>
            <a:lvl3pPr marL="1219094" indent="0">
              <a:buNone/>
              <a:defRPr sz="1333"/>
            </a:lvl3pPr>
            <a:lvl4pPr marL="1828642" indent="0">
              <a:buNone/>
              <a:defRPr sz="1200"/>
            </a:lvl4pPr>
            <a:lvl5pPr marL="2438190" indent="0">
              <a:buNone/>
              <a:defRPr sz="1200"/>
            </a:lvl5pPr>
            <a:lvl6pPr marL="3047737" indent="0">
              <a:buNone/>
              <a:defRPr sz="1200"/>
            </a:lvl6pPr>
            <a:lvl7pPr marL="3657284" indent="0">
              <a:buNone/>
              <a:defRPr sz="1200"/>
            </a:lvl7pPr>
            <a:lvl8pPr marL="4266831" indent="0">
              <a:buNone/>
              <a:defRPr sz="1200"/>
            </a:lvl8pPr>
            <a:lvl9pPr marL="487637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4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7" y="612774"/>
            <a:ext cx="7315200" cy="4114800"/>
          </a:xfrm>
        </p:spPr>
        <p:txBody>
          <a:bodyPr/>
          <a:lstStyle>
            <a:lvl1pPr marL="0" indent="0">
              <a:buNone/>
              <a:defRPr sz="4266"/>
            </a:lvl1pPr>
            <a:lvl2pPr marL="609548" indent="0">
              <a:buNone/>
              <a:defRPr sz="3733"/>
            </a:lvl2pPr>
            <a:lvl3pPr marL="1219094" indent="0">
              <a:buNone/>
              <a:defRPr sz="3200"/>
            </a:lvl3pPr>
            <a:lvl4pPr marL="1828642" indent="0">
              <a:buNone/>
              <a:defRPr sz="2666"/>
            </a:lvl4pPr>
            <a:lvl5pPr marL="2438190" indent="0">
              <a:buNone/>
              <a:defRPr sz="2666"/>
            </a:lvl5pPr>
            <a:lvl6pPr marL="3047737" indent="0">
              <a:buNone/>
              <a:defRPr sz="2666"/>
            </a:lvl6pPr>
            <a:lvl7pPr marL="3657284" indent="0">
              <a:buNone/>
              <a:defRPr sz="2666"/>
            </a:lvl7pPr>
            <a:lvl8pPr marL="4266831" indent="0">
              <a:buNone/>
              <a:defRPr sz="2666"/>
            </a:lvl8pPr>
            <a:lvl9pPr marL="4876379" indent="0">
              <a:buNone/>
              <a:defRPr sz="2666"/>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48" indent="0">
              <a:buNone/>
              <a:defRPr sz="1599"/>
            </a:lvl2pPr>
            <a:lvl3pPr marL="1219094" indent="0">
              <a:buNone/>
              <a:defRPr sz="1333"/>
            </a:lvl3pPr>
            <a:lvl4pPr marL="1828642" indent="0">
              <a:buNone/>
              <a:defRPr sz="1200"/>
            </a:lvl4pPr>
            <a:lvl5pPr marL="2438190" indent="0">
              <a:buNone/>
              <a:defRPr sz="1200"/>
            </a:lvl5pPr>
            <a:lvl6pPr marL="3047737" indent="0">
              <a:buNone/>
              <a:defRPr sz="1200"/>
            </a:lvl6pPr>
            <a:lvl7pPr marL="3657284" indent="0">
              <a:buNone/>
              <a:defRPr sz="1200"/>
            </a:lvl7pPr>
            <a:lvl8pPr marL="4266831" indent="0">
              <a:buNone/>
              <a:defRPr sz="1200"/>
            </a:lvl8pPr>
            <a:lvl9pPr marL="487637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470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456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12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FEFE-40F4-4698-A4BB-E455C04DF0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C7CB893-D7B8-4B6F-BEFA-9673F6DBC5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8DE023-58A8-4D19-8B97-27BEE21D36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4596D40-24CF-4378-8528-4F5341F3CB32}"/>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6" name="Footer Placeholder 5">
            <a:extLst>
              <a:ext uri="{FF2B5EF4-FFF2-40B4-BE49-F238E27FC236}">
                <a16:creationId xmlns:a16="http://schemas.microsoft.com/office/drawing/2014/main" id="{5AC29A02-855E-4DCE-A8C0-32DBD2224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B73770-5252-4ABA-BC59-6839C858DF37}"/>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396569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FCA1-0A93-46AE-ACBE-AB1C06F30C4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890DBA0-452C-4E7C-B75C-0A35F1DB0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531C5E-40A1-48A9-907D-4058BAC79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23AC1-8DA2-4C2E-8E84-44D0FDCF50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FBB1F-454C-491B-ABAE-FEE70BD0BF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BBD4410-21F9-45EE-8346-B7D7C079C28A}"/>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8" name="Footer Placeholder 7">
            <a:extLst>
              <a:ext uri="{FF2B5EF4-FFF2-40B4-BE49-F238E27FC236}">
                <a16:creationId xmlns:a16="http://schemas.microsoft.com/office/drawing/2014/main" id="{D8E6FA17-DA3B-4613-9D96-8D31F65B90D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FA48806-79F9-458D-9F21-C1244C63356F}"/>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59791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A2AA-FECD-443C-8EEC-6AAA3388089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131C7FE-BE63-4292-A0E0-4F37D66BF724}"/>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4" name="Footer Placeholder 3">
            <a:extLst>
              <a:ext uri="{FF2B5EF4-FFF2-40B4-BE49-F238E27FC236}">
                <a16:creationId xmlns:a16="http://schemas.microsoft.com/office/drawing/2014/main" id="{640F7C6B-6C5C-4FB4-9C1F-444A89AAD74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9A1F763-512C-4355-963B-1CD66EC52B97}"/>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388682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8AEA4E-51F3-463F-919B-8E96574FB7F9}"/>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3" name="Footer Placeholder 2">
            <a:extLst>
              <a:ext uri="{FF2B5EF4-FFF2-40B4-BE49-F238E27FC236}">
                <a16:creationId xmlns:a16="http://schemas.microsoft.com/office/drawing/2014/main" id="{82385BB5-1EB3-47FA-8C4A-BD8BF7E31CE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591E19B-01C7-49E6-B7B9-0B4339B241AD}"/>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227685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89FE-8F26-4973-ACB4-73AC01DEC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DEFB7D3-1B38-48B6-B025-99154B5536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5D7B8E8-913F-4C25-AD6A-C1125FD88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CD324-C630-4F9C-86AB-DDF610B77423}"/>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6" name="Footer Placeholder 5">
            <a:extLst>
              <a:ext uri="{FF2B5EF4-FFF2-40B4-BE49-F238E27FC236}">
                <a16:creationId xmlns:a16="http://schemas.microsoft.com/office/drawing/2014/main" id="{F2D559DC-C86C-4491-8768-BC39EFB5110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6387F7A-84CF-4F39-95C5-35D995F22817}"/>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42111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6D48-271C-488D-ACBD-EB244080C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B1C2B5B-BD52-40F5-A739-FA5A63235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0366CDF-115E-4A25-98F4-1724C2D49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51437B-5468-49B6-BA9E-36EB9B9FAC3D}"/>
              </a:ext>
            </a:extLst>
          </p:cNvPr>
          <p:cNvSpPr>
            <a:spLocks noGrp="1"/>
          </p:cNvSpPr>
          <p:nvPr>
            <p:ph type="dt" sz="half" idx="10"/>
          </p:nvPr>
        </p:nvSpPr>
        <p:spPr/>
        <p:txBody>
          <a:bodyPr/>
          <a:lstStyle/>
          <a:p>
            <a:fld id="{930C7CB5-7EF2-41AD-8496-B273BD63D0F7}" type="datetimeFigureOut">
              <a:rPr lang="vi-VN" smtClean="0"/>
              <a:t>19/11/2021</a:t>
            </a:fld>
            <a:endParaRPr lang="vi-VN"/>
          </a:p>
        </p:txBody>
      </p:sp>
      <p:sp>
        <p:nvSpPr>
          <p:cNvPr id="6" name="Footer Placeholder 5">
            <a:extLst>
              <a:ext uri="{FF2B5EF4-FFF2-40B4-BE49-F238E27FC236}">
                <a16:creationId xmlns:a16="http://schemas.microsoft.com/office/drawing/2014/main" id="{EEFA071F-F12D-415E-A7C6-B0F627D9490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FD2160-D176-43F4-9E07-833684FB874C}"/>
              </a:ext>
            </a:extLst>
          </p:cNvPr>
          <p:cNvSpPr>
            <a:spLocks noGrp="1"/>
          </p:cNvSpPr>
          <p:nvPr>
            <p:ph type="sldNum" sz="quarter" idx="12"/>
          </p:nvPr>
        </p:nvSpPr>
        <p:spPr/>
        <p:txBody>
          <a:bodyPr/>
          <a:lstStyle/>
          <a:p>
            <a:fld id="{FA260C89-0E9A-43A5-AE15-6251A42483F1}" type="slidenum">
              <a:rPr lang="vi-VN" smtClean="0"/>
              <a:t>‹#›</a:t>
            </a:fld>
            <a:endParaRPr lang="vi-VN"/>
          </a:p>
        </p:txBody>
      </p:sp>
    </p:spTree>
    <p:extLst>
      <p:ext uri="{BB962C8B-B14F-4D97-AF65-F5344CB8AC3E}">
        <p14:creationId xmlns:p14="http://schemas.microsoft.com/office/powerpoint/2010/main" val="198681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86AAC-B066-45FF-8F66-4F4DDC81A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4866525-A688-4B96-9102-048099029C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98F9094-61C0-4578-A30A-4FB0B11C0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C7CB5-7EF2-41AD-8496-B273BD63D0F7}" type="datetimeFigureOut">
              <a:rPr lang="vi-VN" smtClean="0"/>
              <a:t>19/11/2021</a:t>
            </a:fld>
            <a:endParaRPr lang="vi-VN"/>
          </a:p>
        </p:txBody>
      </p:sp>
      <p:sp>
        <p:nvSpPr>
          <p:cNvPr id="5" name="Footer Placeholder 4">
            <a:extLst>
              <a:ext uri="{FF2B5EF4-FFF2-40B4-BE49-F238E27FC236}">
                <a16:creationId xmlns:a16="http://schemas.microsoft.com/office/drawing/2014/main" id="{A64FC079-D055-4F80-B1BE-DBEC31C0C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0A8E95D-6E78-4EA6-9079-E3022C0453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60C89-0E9A-43A5-AE15-6251A42483F1}" type="slidenum">
              <a:rPr lang="vi-VN" smtClean="0"/>
              <a:t>‹#›</a:t>
            </a:fld>
            <a:endParaRPr lang="vi-VN"/>
          </a:p>
        </p:txBody>
      </p:sp>
    </p:spTree>
    <p:extLst>
      <p:ext uri="{BB962C8B-B14F-4D97-AF65-F5344CB8AC3E}">
        <p14:creationId xmlns:p14="http://schemas.microsoft.com/office/powerpoint/2010/main" val="4024543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1D8BD707-D9CF-40AE-B4C6-C98DA3205C09}" type="datetimeFigureOut">
              <a:rPr lang="en-US" smtClean="0">
                <a:solidFill>
                  <a:prstClr val="black">
                    <a:tint val="75000"/>
                  </a:prstClr>
                </a:solidFill>
              </a:rPr>
              <a:pPr/>
              <a:t>11/19/2021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3137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1219094" rtl="0" eaLnBrk="1" latinLnBrk="0" hangingPunct="1">
        <a:spcBef>
          <a:spcPct val="0"/>
        </a:spcBef>
        <a:buNone/>
        <a:defRPr sz="5866" kern="1200">
          <a:solidFill>
            <a:schemeClr val="tx1"/>
          </a:solidFill>
          <a:latin typeface="+mj-lt"/>
          <a:ea typeface="+mj-ea"/>
          <a:cs typeface="+mj-cs"/>
        </a:defRPr>
      </a:lvl1pPr>
    </p:titleStyle>
    <p:bodyStyle>
      <a:lvl1pPr marL="457161" indent="-457161" algn="l" defTabSz="1219094"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514" indent="-380967" algn="l" defTabSz="121909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69" indent="-304773" algn="l" defTabSz="121909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16"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963"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511"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058"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605"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152"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094" rtl="0" eaLnBrk="1" latinLnBrk="0" hangingPunct="1">
        <a:defRPr sz="2400" kern="1200">
          <a:solidFill>
            <a:schemeClr val="tx1"/>
          </a:solidFill>
          <a:latin typeface="+mn-lt"/>
          <a:ea typeface="+mn-ea"/>
          <a:cs typeface="+mn-cs"/>
        </a:defRPr>
      </a:lvl1pPr>
      <a:lvl2pPr marL="609548" algn="l" defTabSz="1219094" rtl="0" eaLnBrk="1" latinLnBrk="0" hangingPunct="1">
        <a:defRPr sz="2400" kern="1200">
          <a:solidFill>
            <a:schemeClr val="tx1"/>
          </a:solidFill>
          <a:latin typeface="+mn-lt"/>
          <a:ea typeface="+mn-ea"/>
          <a:cs typeface="+mn-cs"/>
        </a:defRPr>
      </a:lvl2pPr>
      <a:lvl3pPr marL="1219094" algn="l" defTabSz="1219094" rtl="0" eaLnBrk="1" latinLnBrk="0" hangingPunct="1">
        <a:defRPr sz="2400" kern="1200">
          <a:solidFill>
            <a:schemeClr val="tx1"/>
          </a:solidFill>
          <a:latin typeface="+mn-lt"/>
          <a:ea typeface="+mn-ea"/>
          <a:cs typeface="+mn-cs"/>
        </a:defRPr>
      </a:lvl3pPr>
      <a:lvl4pPr marL="1828642" algn="l" defTabSz="1219094" rtl="0" eaLnBrk="1" latinLnBrk="0" hangingPunct="1">
        <a:defRPr sz="2400" kern="1200">
          <a:solidFill>
            <a:schemeClr val="tx1"/>
          </a:solidFill>
          <a:latin typeface="+mn-lt"/>
          <a:ea typeface="+mn-ea"/>
          <a:cs typeface="+mn-cs"/>
        </a:defRPr>
      </a:lvl4pPr>
      <a:lvl5pPr marL="2438190" algn="l" defTabSz="1219094" rtl="0" eaLnBrk="1" latinLnBrk="0" hangingPunct="1">
        <a:defRPr sz="2400" kern="1200">
          <a:solidFill>
            <a:schemeClr val="tx1"/>
          </a:solidFill>
          <a:latin typeface="+mn-lt"/>
          <a:ea typeface="+mn-ea"/>
          <a:cs typeface="+mn-cs"/>
        </a:defRPr>
      </a:lvl5pPr>
      <a:lvl6pPr marL="3047737" algn="l" defTabSz="1219094" rtl="0" eaLnBrk="1" latinLnBrk="0" hangingPunct="1">
        <a:defRPr sz="2400" kern="1200">
          <a:solidFill>
            <a:schemeClr val="tx1"/>
          </a:solidFill>
          <a:latin typeface="+mn-lt"/>
          <a:ea typeface="+mn-ea"/>
          <a:cs typeface="+mn-cs"/>
        </a:defRPr>
      </a:lvl6pPr>
      <a:lvl7pPr marL="3657284" algn="l" defTabSz="1219094" rtl="0" eaLnBrk="1" latinLnBrk="0" hangingPunct="1">
        <a:defRPr sz="2400" kern="1200">
          <a:solidFill>
            <a:schemeClr val="tx1"/>
          </a:solidFill>
          <a:latin typeface="+mn-lt"/>
          <a:ea typeface="+mn-ea"/>
          <a:cs typeface="+mn-cs"/>
        </a:defRPr>
      </a:lvl7pPr>
      <a:lvl8pPr marL="4266831" algn="l" defTabSz="1219094" rtl="0" eaLnBrk="1" latinLnBrk="0" hangingPunct="1">
        <a:defRPr sz="2400" kern="1200">
          <a:solidFill>
            <a:schemeClr val="tx1"/>
          </a:solidFill>
          <a:latin typeface="+mn-lt"/>
          <a:ea typeface="+mn-ea"/>
          <a:cs typeface="+mn-cs"/>
        </a:defRPr>
      </a:lvl8pPr>
      <a:lvl9pPr marL="4876379" algn="l" defTabSz="121909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1D8BD707-D9CF-40AE-B4C6-C98DA3205C09}" type="datetimeFigureOut">
              <a:rPr lang="en-US" smtClean="0"/>
              <a:pPr/>
              <a:t>11/19/2021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15275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219094" rtl="0" eaLnBrk="1" latinLnBrk="0" hangingPunct="1">
        <a:spcBef>
          <a:spcPct val="0"/>
        </a:spcBef>
        <a:buNone/>
        <a:defRPr sz="5866" kern="1200">
          <a:solidFill>
            <a:schemeClr val="tx1"/>
          </a:solidFill>
          <a:latin typeface="+mj-lt"/>
          <a:ea typeface="+mj-ea"/>
          <a:cs typeface="+mj-cs"/>
        </a:defRPr>
      </a:lvl1pPr>
    </p:titleStyle>
    <p:bodyStyle>
      <a:lvl1pPr marL="457161" indent="-457161" algn="l" defTabSz="1219094"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514" indent="-380967" algn="l" defTabSz="121909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69" indent="-304773" algn="l" defTabSz="121909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16"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963"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511"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058"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605"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152" indent="-304773" algn="l" defTabSz="121909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094" rtl="0" eaLnBrk="1" latinLnBrk="0" hangingPunct="1">
        <a:defRPr sz="2400" kern="1200">
          <a:solidFill>
            <a:schemeClr val="tx1"/>
          </a:solidFill>
          <a:latin typeface="+mn-lt"/>
          <a:ea typeface="+mn-ea"/>
          <a:cs typeface="+mn-cs"/>
        </a:defRPr>
      </a:lvl1pPr>
      <a:lvl2pPr marL="609548" algn="l" defTabSz="1219094" rtl="0" eaLnBrk="1" latinLnBrk="0" hangingPunct="1">
        <a:defRPr sz="2400" kern="1200">
          <a:solidFill>
            <a:schemeClr val="tx1"/>
          </a:solidFill>
          <a:latin typeface="+mn-lt"/>
          <a:ea typeface="+mn-ea"/>
          <a:cs typeface="+mn-cs"/>
        </a:defRPr>
      </a:lvl2pPr>
      <a:lvl3pPr marL="1219094" algn="l" defTabSz="1219094" rtl="0" eaLnBrk="1" latinLnBrk="0" hangingPunct="1">
        <a:defRPr sz="2400" kern="1200">
          <a:solidFill>
            <a:schemeClr val="tx1"/>
          </a:solidFill>
          <a:latin typeface="+mn-lt"/>
          <a:ea typeface="+mn-ea"/>
          <a:cs typeface="+mn-cs"/>
        </a:defRPr>
      </a:lvl3pPr>
      <a:lvl4pPr marL="1828642" algn="l" defTabSz="1219094" rtl="0" eaLnBrk="1" latinLnBrk="0" hangingPunct="1">
        <a:defRPr sz="2400" kern="1200">
          <a:solidFill>
            <a:schemeClr val="tx1"/>
          </a:solidFill>
          <a:latin typeface="+mn-lt"/>
          <a:ea typeface="+mn-ea"/>
          <a:cs typeface="+mn-cs"/>
        </a:defRPr>
      </a:lvl4pPr>
      <a:lvl5pPr marL="2438190" algn="l" defTabSz="1219094" rtl="0" eaLnBrk="1" latinLnBrk="0" hangingPunct="1">
        <a:defRPr sz="2400" kern="1200">
          <a:solidFill>
            <a:schemeClr val="tx1"/>
          </a:solidFill>
          <a:latin typeface="+mn-lt"/>
          <a:ea typeface="+mn-ea"/>
          <a:cs typeface="+mn-cs"/>
        </a:defRPr>
      </a:lvl5pPr>
      <a:lvl6pPr marL="3047737" algn="l" defTabSz="1219094" rtl="0" eaLnBrk="1" latinLnBrk="0" hangingPunct="1">
        <a:defRPr sz="2400" kern="1200">
          <a:solidFill>
            <a:schemeClr val="tx1"/>
          </a:solidFill>
          <a:latin typeface="+mn-lt"/>
          <a:ea typeface="+mn-ea"/>
          <a:cs typeface="+mn-cs"/>
        </a:defRPr>
      </a:lvl6pPr>
      <a:lvl7pPr marL="3657284" algn="l" defTabSz="1219094" rtl="0" eaLnBrk="1" latinLnBrk="0" hangingPunct="1">
        <a:defRPr sz="2400" kern="1200">
          <a:solidFill>
            <a:schemeClr val="tx1"/>
          </a:solidFill>
          <a:latin typeface="+mn-lt"/>
          <a:ea typeface="+mn-ea"/>
          <a:cs typeface="+mn-cs"/>
        </a:defRPr>
      </a:lvl7pPr>
      <a:lvl8pPr marL="4266831" algn="l" defTabSz="1219094" rtl="0" eaLnBrk="1" latinLnBrk="0" hangingPunct="1">
        <a:defRPr sz="2400" kern="1200">
          <a:solidFill>
            <a:schemeClr val="tx1"/>
          </a:solidFill>
          <a:latin typeface="+mn-lt"/>
          <a:ea typeface="+mn-ea"/>
          <a:cs typeface="+mn-cs"/>
        </a:defRPr>
      </a:lvl8pPr>
      <a:lvl9pPr marL="4876379" algn="l" defTabSz="121909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1.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0.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image" Target="../media/image24.jp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25.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29.jp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7.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7.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8.m4a"/><Relationship Id="rId7" Type="http://schemas.openxmlformats.org/officeDocument/2006/relationships/slide" Target="slide4.xml"/><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8.jp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53251" name="Rectangle 4">
            <a:extLst>
              <a:ext uri="{FF2B5EF4-FFF2-40B4-BE49-F238E27FC236}">
                <a16:creationId xmlns:a16="http://schemas.microsoft.com/office/drawing/2014/main" id="{72204B8D-0B52-4748-98BE-2EE782EFD002}"/>
              </a:ext>
            </a:extLst>
          </p:cNvPr>
          <p:cNvSpPr>
            <a:spLocks noChangeArrowheads="1"/>
          </p:cNvSpPr>
          <p:nvPr/>
        </p:nvSpPr>
        <p:spPr bwMode="auto">
          <a:xfrm>
            <a:off x="2004246" y="3341039"/>
            <a:ext cx="8788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vi-VN" sz="4000" b="1" i="1" dirty="0">
                <a:solidFill>
                  <a:srgbClr val="FF0000"/>
                </a:solidFill>
                <a:latin typeface="Times New Roman" panose="02020603050405020304" pitchFamily="18" charset="0"/>
                <a:ea typeface="HP001" pitchFamily="34" charset="0"/>
                <a:cs typeface="Times New Roman" panose="02020603050405020304" pitchFamily="18" charset="0"/>
              </a:rPr>
              <a:t>CHÚ ĐẤT NUNG</a:t>
            </a:r>
            <a:endParaRPr lang="en-US" altLang="vi-VN" sz="3200" b="1" i="1" dirty="0">
              <a:solidFill>
                <a:srgbClr val="FF0000"/>
              </a:solidFill>
              <a:latin typeface="Times New Roman" panose="02020603050405020304" pitchFamily="18" charset="0"/>
              <a:ea typeface="HP001" pitchFamily="34" charset="0"/>
              <a:cs typeface="Times New Roman" panose="02020603050405020304" pitchFamily="18" charset="0"/>
            </a:endParaRPr>
          </a:p>
        </p:txBody>
      </p:sp>
      <p:pic>
        <p:nvPicPr>
          <p:cNvPr id="53252" name="Picture 25" descr="pinksparkle6df1[1]">
            <a:extLst>
              <a:ext uri="{FF2B5EF4-FFF2-40B4-BE49-F238E27FC236}">
                <a16:creationId xmlns:a16="http://schemas.microsoft.com/office/drawing/2014/main" id="{26F13157-D395-4F60-A462-44AD67435C1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52575" y="5556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5" descr="pinksparkle6df1[1]">
            <a:extLst>
              <a:ext uri="{FF2B5EF4-FFF2-40B4-BE49-F238E27FC236}">
                <a16:creationId xmlns:a16="http://schemas.microsoft.com/office/drawing/2014/main" id="{A5D0AAAC-6718-43CF-8255-82E10164B5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1300" y="1219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5" descr="pinksparkle6df1[1]">
            <a:extLst>
              <a:ext uri="{FF2B5EF4-FFF2-40B4-BE49-F238E27FC236}">
                <a16:creationId xmlns:a16="http://schemas.microsoft.com/office/drawing/2014/main" id="{CF9E7D3D-C56A-4892-B189-5908429383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76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5" descr="pinksparkle6df1[1]">
            <a:extLst>
              <a:ext uri="{FF2B5EF4-FFF2-40B4-BE49-F238E27FC236}">
                <a16:creationId xmlns:a16="http://schemas.microsoft.com/office/drawing/2014/main" id="{BADCAF0E-16BC-404F-94AC-7FD338FBCB6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72700" y="152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5" descr="pinksparkle6df1[1]">
            <a:extLst>
              <a:ext uri="{FF2B5EF4-FFF2-40B4-BE49-F238E27FC236}">
                <a16:creationId xmlns:a16="http://schemas.microsoft.com/office/drawing/2014/main" id="{315D5F0E-3351-4622-8F04-E0D528F4EB6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12382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25" descr="pinksparkle6df1[1]">
            <a:extLst>
              <a:ext uri="{FF2B5EF4-FFF2-40B4-BE49-F238E27FC236}">
                <a16:creationId xmlns:a16="http://schemas.microsoft.com/office/drawing/2014/main" id="{9A6ACBD4-304B-4DDE-9E62-80C9F64CCA2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35350" y="1143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25" descr="pinksparkle6df1[1]">
            <a:extLst>
              <a:ext uri="{FF2B5EF4-FFF2-40B4-BE49-F238E27FC236}">
                <a16:creationId xmlns:a16="http://schemas.microsoft.com/office/drawing/2014/main" id="{9C490778-39AC-4783-B4F4-FBF6C99C3F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52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6">
            <a:extLst>
              <a:ext uri="{FF2B5EF4-FFF2-40B4-BE49-F238E27FC236}">
                <a16:creationId xmlns:a16="http://schemas.microsoft.com/office/drawing/2014/main" id="{C8656743-D9AC-44A1-B157-C4269ACB32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879601" y="3800475"/>
            <a:ext cx="15478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7">
            <a:extLst>
              <a:ext uri="{FF2B5EF4-FFF2-40B4-BE49-F238E27FC236}">
                <a16:creationId xmlns:a16="http://schemas.microsoft.com/office/drawing/2014/main" id="{ACFD42B1-A0D1-4D6B-8723-308F9AEFC0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67800" y="3886200"/>
            <a:ext cx="1549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5" descr="pinksparkle6df1[1]">
            <a:extLst>
              <a:ext uri="{FF2B5EF4-FFF2-40B4-BE49-F238E27FC236}">
                <a16:creationId xmlns:a16="http://schemas.microsoft.com/office/drawing/2014/main" id="{47AFCC2F-E166-4A73-A683-B92DCA4214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2209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5" descr="pinksparkle6df1[1]">
            <a:extLst>
              <a:ext uri="{FF2B5EF4-FFF2-40B4-BE49-F238E27FC236}">
                <a16:creationId xmlns:a16="http://schemas.microsoft.com/office/drawing/2014/main" id="{2A44BA92-4254-4840-84F5-BAC566C12A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33700" y="33734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25" descr="pinksparkle6df1[1]">
            <a:extLst>
              <a:ext uri="{FF2B5EF4-FFF2-40B4-BE49-F238E27FC236}">
                <a16:creationId xmlns:a16="http://schemas.microsoft.com/office/drawing/2014/main" id="{0A6E0803-9035-48DF-88F7-2CBF3E7FBB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2304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25" descr="pinksparkle6df1[1]">
            <a:extLst>
              <a:ext uri="{FF2B5EF4-FFF2-40B4-BE49-F238E27FC236}">
                <a16:creationId xmlns:a16="http://schemas.microsoft.com/office/drawing/2014/main" id="{DBF5DE45-B902-4914-8E96-367943FED8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25100" y="23066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5" descr="pinksparkle6df1[1]">
            <a:extLst>
              <a:ext uri="{FF2B5EF4-FFF2-40B4-BE49-F238E27FC236}">
                <a16:creationId xmlns:a16="http://schemas.microsoft.com/office/drawing/2014/main" id="{1BEFD2AA-44C4-4053-A050-74EF6BDDFD7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339248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25" descr="pinksparkle6df1[1]">
            <a:extLst>
              <a:ext uri="{FF2B5EF4-FFF2-40B4-BE49-F238E27FC236}">
                <a16:creationId xmlns:a16="http://schemas.microsoft.com/office/drawing/2014/main" id="{34D58726-7328-4FC2-8783-71741B6475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87750" y="2268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5" descr="pinksparkle6df1[1]">
            <a:extLst>
              <a:ext uri="{FF2B5EF4-FFF2-40B4-BE49-F238E27FC236}">
                <a16:creationId xmlns:a16="http://schemas.microsoft.com/office/drawing/2014/main" id="{46C4B717-A418-4471-BD43-EFC214FD74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3066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25" descr="pinksparkle6df1[1]">
            <a:extLst>
              <a:ext uri="{FF2B5EF4-FFF2-40B4-BE49-F238E27FC236}">
                <a16:creationId xmlns:a16="http://schemas.microsoft.com/office/drawing/2014/main" id="{376BD3F7-1055-452A-8601-A157B941C55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5029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25" descr="pinksparkle6df1[1]">
            <a:extLst>
              <a:ext uri="{FF2B5EF4-FFF2-40B4-BE49-F238E27FC236}">
                <a16:creationId xmlns:a16="http://schemas.microsoft.com/office/drawing/2014/main" id="{A3C37660-1EB7-4C33-9A21-C8871ED3E67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33700" y="61928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25" descr="pinksparkle6df1[1]">
            <a:extLst>
              <a:ext uri="{FF2B5EF4-FFF2-40B4-BE49-F238E27FC236}">
                <a16:creationId xmlns:a16="http://schemas.microsoft.com/office/drawing/2014/main" id="{A05818CD-EAE5-4726-A7F7-FCE7C0DEFDB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0498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25" descr="pinksparkle6df1[1]">
            <a:extLst>
              <a:ext uri="{FF2B5EF4-FFF2-40B4-BE49-F238E27FC236}">
                <a16:creationId xmlns:a16="http://schemas.microsoft.com/office/drawing/2014/main" id="{82B1DD38-BC96-43F0-B168-32A496841AD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25100" y="51260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25" descr="pinksparkle6df1[1]">
            <a:extLst>
              <a:ext uri="{FF2B5EF4-FFF2-40B4-BE49-F238E27FC236}">
                <a16:creationId xmlns:a16="http://schemas.microsoft.com/office/drawing/2014/main" id="{7F367D11-B6ED-42B5-AB9A-6B643EF2A6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621188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25" descr="pinksparkle6df1[1]">
            <a:extLst>
              <a:ext uri="{FF2B5EF4-FFF2-40B4-BE49-F238E27FC236}">
                <a16:creationId xmlns:a16="http://schemas.microsoft.com/office/drawing/2014/main" id="{CD2F792D-1246-4BC9-8F0C-B3F230673A3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87750" y="50879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4" name="Picture 25" descr="pinksparkle6df1[1]">
            <a:extLst>
              <a:ext uri="{FF2B5EF4-FFF2-40B4-BE49-F238E27FC236}">
                <a16:creationId xmlns:a16="http://schemas.microsoft.com/office/drawing/2014/main" id="{7F40149A-2BA3-4916-AA36-FC21B32C3B4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1260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6C5BFAFA-F25F-4F25-BA6F-9AD2F60A8F83}"/>
              </a:ext>
            </a:extLst>
          </p:cNvPr>
          <p:cNvSpPr/>
          <p:nvPr/>
        </p:nvSpPr>
        <p:spPr>
          <a:xfrm>
            <a:off x="1701801" y="2750127"/>
            <a:ext cx="8915399" cy="2293860"/>
          </a:xfrm>
          <a:prstGeom prst="rect">
            <a:avLst/>
          </a:prstGeom>
          <a:noFill/>
          <a:ln>
            <a:noFill/>
          </a:ln>
        </p:spPr>
        <p:txBody>
          <a:bodyPr spcFirstLastPara="1">
            <a:prstTxWarp prst="textArchUp">
              <a:avLst/>
            </a:prstTxWarp>
            <a:spAutoFit/>
          </a:bodyPr>
          <a:lstStyle/>
          <a:p>
            <a:pPr algn="ctr">
              <a:defRPr/>
            </a:pPr>
            <a:r>
              <a:rPr lang="en-US" sz="4800" b="1" cap="all" dirty="0" err="1">
                <a:ln w="9000" cmpd="sng">
                  <a:solidFill>
                    <a:srgbClr val="8064A2">
                      <a:shade val="50000"/>
                      <a:satMod val="120000"/>
                    </a:srgbClr>
                  </a:solidFill>
                  <a:prstDash val="solid"/>
                </a:ln>
                <a:effectLst>
                  <a:reflection blurRad="12700" stA="28000" endPos="45000" dist="1000" dir="5400000" sy="-100000" algn="bl" rotWithShape="0"/>
                </a:effectLst>
                <a:latin typeface="Calibri"/>
              </a:rPr>
              <a:t>Tuần</a:t>
            </a:r>
            <a:r>
              <a:rPr lang="en-US" sz="4800" b="1" cap="all" dirty="0">
                <a:ln w="9000" cmpd="sng">
                  <a:solidFill>
                    <a:srgbClr val="8064A2">
                      <a:shade val="50000"/>
                      <a:satMod val="120000"/>
                    </a:srgbClr>
                  </a:solidFill>
                  <a:prstDash val="solid"/>
                </a:ln>
                <a:effectLst>
                  <a:reflection blurRad="12700" stA="28000" endPos="45000" dist="1000" dir="5400000" sy="-100000" algn="bl" rotWithShape="0"/>
                </a:effectLst>
                <a:latin typeface="Calibri"/>
              </a:rPr>
              <a:t> 14</a:t>
            </a:r>
          </a:p>
          <a:p>
            <a:pPr algn="ctr">
              <a:defRPr/>
            </a:pPr>
            <a:r>
              <a:rPr lang="en-US" sz="4800" b="1" cap="all" dirty="0" err="1">
                <a:ln w="9000" cmpd="sng">
                  <a:solidFill>
                    <a:srgbClr val="8064A2">
                      <a:shade val="50000"/>
                      <a:satMod val="120000"/>
                    </a:srgbClr>
                  </a:solidFill>
                  <a:prstDash val="solid"/>
                </a:ln>
                <a:effectLst>
                  <a:reflection blurRad="12700" stA="28000" endPos="45000" dist="1000" dir="5400000" sy="-100000" algn="bl" rotWithShape="0"/>
                </a:effectLst>
                <a:latin typeface="Calibri"/>
              </a:rPr>
              <a:t>Tập</a:t>
            </a:r>
            <a:r>
              <a:rPr lang="en-US" sz="4800" b="1" cap="all" dirty="0">
                <a:ln w="9000" cmpd="sng">
                  <a:solidFill>
                    <a:srgbClr val="8064A2">
                      <a:shade val="50000"/>
                      <a:satMod val="120000"/>
                    </a:srgbClr>
                  </a:solidFill>
                  <a:prstDash val="solid"/>
                </a:ln>
                <a:effectLst>
                  <a:reflection blurRad="12700" stA="28000" endPos="45000" dist="1000" dir="5400000" sy="-100000" algn="bl" rotWithShape="0"/>
                </a:effectLst>
                <a:latin typeface="Calibri"/>
              </a:rPr>
              <a:t> </a:t>
            </a:r>
            <a:r>
              <a:rPr lang="en-US" sz="4800" b="1" cap="all" dirty="0" err="1">
                <a:ln w="9000" cmpd="sng">
                  <a:solidFill>
                    <a:srgbClr val="8064A2">
                      <a:shade val="50000"/>
                      <a:satMod val="120000"/>
                    </a:srgbClr>
                  </a:solidFill>
                  <a:prstDash val="solid"/>
                </a:ln>
                <a:effectLst>
                  <a:reflection blurRad="12700" stA="28000" endPos="45000" dist="1000" dir="5400000" sy="-100000" algn="bl" rotWithShape="0"/>
                </a:effectLst>
                <a:latin typeface="Calibri"/>
              </a:rPr>
              <a:t>đọc</a:t>
            </a:r>
            <a:r>
              <a:rPr lang="en-US" sz="4800" b="1" cap="all" dirty="0">
                <a:ln w="9000" cmpd="sng">
                  <a:solidFill>
                    <a:srgbClr val="8064A2">
                      <a:shade val="50000"/>
                      <a:satMod val="120000"/>
                    </a:srgbClr>
                  </a:solidFill>
                  <a:prstDash val="solid"/>
                </a:ln>
                <a:effectLst>
                  <a:reflection blurRad="12700" stA="28000" endPos="45000" dist="1000" dir="5400000" sy="-100000" algn="bl" rotWithShape="0"/>
                </a:effectLst>
                <a:latin typeface="Calibri"/>
              </a:rPr>
              <a:t> </a:t>
            </a:r>
            <a:r>
              <a:rPr lang="en-US" sz="4800" b="1" cap="all" dirty="0" err="1">
                <a:ln w="9000" cmpd="sng">
                  <a:solidFill>
                    <a:srgbClr val="8064A2">
                      <a:shade val="50000"/>
                      <a:satMod val="120000"/>
                    </a:srgbClr>
                  </a:solidFill>
                  <a:prstDash val="solid"/>
                </a:ln>
                <a:effectLst>
                  <a:reflection blurRad="12700" stA="28000" endPos="45000" dist="1000" dir="5400000" sy="-100000" algn="bl" rotWithShape="0"/>
                </a:effectLst>
                <a:latin typeface="Calibri"/>
              </a:rPr>
              <a:t>lớp</a:t>
            </a:r>
            <a:r>
              <a:rPr lang="en-US" sz="4800" b="1" cap="all" dirty="0">
                <a:ln w="9000" cmpd="sng">
                  <a:solidFill>
                    <a:srgbClr val="8064A2">
                      <a:shade val="50000"/>
                      <a:satMod val="120000"/>
                    </a:srgbClr>
                  </a:solidFill>
                  <a:prstDash val="solid"/>
                </a:ln>
                <a:effectLst>
                  <a:reflection blurRad="12700" stA="28000" endPos="45000" dist="1000" dir="5400000" sy="-100000" algn="bl" rotWithShape="0"/>
                </a:effectLst>
                <a:latin typeface="Calibri"/>
              </a:rPr>
              <a:t> 4</a:t>
            </a:r>
            <a:endParaRPr lang="en-US" sz="6000" b="1" cap="all" dirty="0">
              <a:ln w="9000" cmpd="sng">
                <a:solidFill>
                  <a:srgbClr val="8064A2">
                    <a:shade val="50000"/>
                    <a:satMod val="120000"/>
                  </a:srgbClr>
                </a:solidFill>
                <a:prstDash val="solid"/>
              </a:ln>
              <a:effectLst>
                <a:reflection blurRad="12700" stA="28000" endPos="45000" dist="1000" dir="5400000" sy="-100000" algn="bl" rotWithShape="0"/>
              </a:effectLst>
              <a:latin typeface="Calibri"/>
            </a:endParaRPr>
          </a:p>
        </p:txBody>
      </p:sp>
      <p:sp>
        <p:nvSpPr>
          <p:cNvPr id="32" name="Rectangle 31">
            <a:extLst>
              <a:ext uri="{FF2B5EF4-FFF2-40B4-BE49-F238E27FC236}">
                <a16:creationId xmlns:a16="http://schemas.microsoft.com/office/drawing/2014/main" id="{D3AE15DD-E2BC-4CA1-A30E-C67F50C82BBC}"/>
              </a:ext>
            </a:extLst>
          </p:cNvPr>
          <p:cNvSpPr/>
          <p:nvPr/>
        </p:nvSpPr>
        <p:spPr>
          <a:xfrm>
            <a:off x="740743" y="294640"/>
            <a:ext cx="11724555" cy="1114721"/>
          </a:xfrm>
          <a:prstGeom prst="rect">
            <a:avLst/>
          </a:prstGeom>
          <a:noFill/>
        </p:spPr>
        <p:txBody>
          <a:bodyPr wrap="square" lIns="128580" tIns="64290" rIns="128580" bIns="64290">
            <a:spAutoFit/>
          </a:bodyPr>
          <a:lstStyle/>
          <a:p>
            <a:pPr algn="ctr"/>
            <a:r>
              <a:rPr lang="en-US" altLang="zh-CN" sz="3200" b="1" dirty="0">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ỦY BAN NHÂN DÂN QUẬN GÒ VẤP</a:t>
            </a:r>
          </a:p>
          <a:p>
            <a:pPr algn="ctr"/>
            <a:r>
              <a:rPr lang="en-US" altLang="zh-CN" sz="3200" b="1" dirty="0">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PHÒNG GIÁO DỤC VÀ ĐÀO TẠO </a:t>
            </a:r>
            <a:endParaRPr lang="en-US" sz="3200" dirty="0"/>
          </a:p>
        </p:txBody>
      </p:sp>
      <p:pic>
        <p:nvPicPr>
          <p:cNvPr id="3" name="Audio 2">
            <a:hlinkClick r:id="" action="ppaction://media"/>
            <a:extLst>
              <a:ext uri="{FF2B5EF4-FFF2-40B4-BE49-F238E27FC236}">
                <a16:creationId xmlns:a16="http://schemas.microsoft.com/office/drawing/2014/main" id="{F86B3B86-7ABF-4B92-9815-BB613DEBC5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advTm="5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4" presetClass="emph" presetSubtype="0" repeatCount="indefinite" fill="hold" grpId="0" nodeType="withEffect">
                                  <p:stCondLst>
                                    <p:cond delay="0"/>
                                  </p:stCondLst>
                                  <p:iterate type="lt">
                                    <p:tmPct val="10000"/>
                                  </p:iterate>
                                  <p:childTnLst>
                                    <p:animMotion origin="layout" path="M 3.75E-6 1.48148E-6 L 3.75E-6 -0.07222 " pathEditMode="relative" rAng="0" ptsTypes="AA">
                                      <p:cBhvr>
                                        <p:cTn id="8" dur="500" accel="50000" decel="50000" autoRev="1" fill="hold">
                                          <p:stCondLst>
                                            <p:cond delay="0"/>
                                          </p:stCondLst>
                                        </p:cTn>
                                        <p:tgtEl>
                                          <p:spTgt spid="33"/>
                                        </p:tgtEl>
                                        <p:attrNameLst>
                                          <p:attrName>ppt_x</p:attrName>
                                          <p:attrName>ppt_y</p:attrName>
                                        </p:attrNameLst>
                                      </p:cBhvr>
                                      <p:rCtr x="0" y="-3611"/>
                                    </p:animMotion>
                                    <p:animRot by="1500000">
                                      <p:cBhvr>
                                        <p:cTn id="9" dur="250" fill="hold">
                                          <p:stCondLst>
                                            <p:cond delay="0"/>
                                          </p:stCondLst>
                                        </p:cTn>
                                        <p:tgtEl>
                                          <p:spTgt spid="33"/>
                                        </p:tgtEl>
                                        <p:attrNameLst>
                                          <p:attrName>r</p:attrName>
                                        </p:attrNameLst>
                                      </p:cBhvr>
                                    </p:animRot>
                                    <p:animRot by="-1500000">
                                      <p:cBhvr>
                                        <p:cTn id="10" dur="250" fill="hold">
                                          <p:stCondLst>
                                            <p:cond delay="250"/>
                                          </p:stCondLst>
                                        </p:cTn>
                                        <p:tgtEl>
                                          <p:spTgt spid="33"/>
                                        </p:tgtEl>
                                        <p:attrNameLst>
                                          <p:attrName>r</p:attrName>
                                        </p:attrNameLst>
                                      </p:cBhvr>
                                    </p:animRot>
                                    <p:animRot by="-1500000">
                                      <p:cBhvr>
                                        <p:cTn id="11" dur="250" fill="hold">
                                          <p:stCondLst>
                                            <p:cond delay="500"/>
                                          </p:stCondLst>
                                        </p:cTn>
                                        <p:tgtEl>
                                          <p:spTgt spid="33"/>
                                        </p:tgtEl>
                                        <p:attrNameLst>
                                          <p:attrName>r</p:attrName>
                                        </p:attrNameLst>
                                      </p:cBhvr>
                                    </p:animRot>
                                    <p:animRot by="1500000">
                                      <p:cBhvr>
                                        <p:cTn id="12" dur="250" fill="hold">
                                          <p:stCondLst>
                                            <p:cond delay="75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E84E0-71E1-4B9E-989A-295E733F6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49"/>
            <a:ext cx="12192000" cy="6902649"/>
          </a:xfrm>
          <a:prstGeom prst="rect">
            <a:avLst/>
          </a:prstGeom>
          <a:ln w="28575">
            <a:solidFill>
              <a:srgbClr val="FF0000"/>
            </a:solidFill>
          </a:ln>
        </p:spPr>
      </p:pic>
      <p:sp>
        <p:nvSpPr>
          <p:cNvPr id="3" name="TextBox 2">
            <a:extLst>
              <a:ext uri="{FF2B5EF4-FFF2-40B4-BE49-F238E27FC236}">
                <a16:creationId xmlns:a16="http://schemas.microsoft.com/office/drawing/2014/main" id="{633D9F14-96B4-4E1C-85EB-49266B1FC093}"/>
              </a:ext>
            </a:extLst>
          </p:cNvPr>
          <p:cNvSpPr txBox="1"/>
          <p:nvPr/>
        </p:nvSpPr>
        <p:spPr>
          <a:xfrm>
            <a:off x="10435590" y="5873115"/>
            <a:ext cx="1905000" cy="984885"/>
          </a:xfrm>
          <a:prstGeom prst="rect">
            <a:avLst/>
          </a:prstGeom>
          <a:noFill/>
          <a:ln w="9525">
            <a:noFill/>
          </a:ln>
        </p:spPr>
        <p:txBody>
          <a:bodyPr anchor="t" anchorCtr="0">
            <a:spAutoFit/>
          </a:bodyPr>
          <a:lstStyle/>
          <a:p>
            <a:r>
              <a:rPr lang="en-US" sz="4000" b="1" dirty="0" err="1">
                <a:solidFill>
                  <a:srgbClr val="FF0000"/>
                </a:solidFill>
                <a:latin typeface="Times New Roman" panose="02020603050405020304" pitchFamily="18" charset="0"/>
              </a:rPr>
              <a:t>Kị</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sĩ</a:t>
            </a:r>
            <a:endParaRPr lang="en-US" sz="4000" b="1" dirty="0">
              <a:solidFill>
                <a:srgbClr val="FF0000"/>
              </a:solidFill>
              <a:latin typeface="Times New Roman" panose="02020603050405020304" pitchFamily="18" charset="0"/>
            </a:endParaRPr>
          </a:p>
          <a:p>
            <a:endParaRPr lang="vi-VN" altLang="x-none" dirty="0">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67E841E4-C768-4062-8216-6F2E4AC95AD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74349043"/>
      </p:ext>
    </p:extLst>
  </p:cSld>
  <p:clrMapOvr>
    <a:masterClrMapping/>
  </p:clrMapOvr>
  <mc:AlternateContent xmlns:mc="http://schemas.openxmlformats.org/markup-compatibility/2006" xmlns:p14="http://schemas.microsoft.com/office/powerpoint/2010/main">
    <mc:Choice Requires="p14">
      <p:transition spd="slow" p14:dur="2000" advTm="6447"/>
    </mc:Choice>
    <mc:Fallback xmlns="">
      <p:transition spd="slow" advTm="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B30FF-0A1C-4157-A407-75739AE1B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0"/>
            <a:ext cx="6705600" cy="6858000"/>
          </a:xfrm>
          <a:prstGeom prst="rect">
            <a:avLst/>
          </a:prstGeom>
        </p:spPr>
      </p:pic>
      <p:sp>
        <p:nvSpPr>
          <p:cNvPr id="4" name="TextBox 3">
            <a:extLst>
              <a:ext uri="{FF2B5EF4-FFF2-40B4-BE49-F238E27FC236}">
                <a16:creationId xmlns:a16="http://schemas.microsoft.com/office/drawing/2014/main" id="{13F9CD1D-0A13-42EC-9BE5-EC2C942A664E}"/>
              </a:ext>
            </a:extLst>
          </p:cNvPr>
          <p:cNvSpPr txBox="1"/>
          <p:nvPr/>
        </p:nvSpPr>
        <p:spPr>
          <a:xfrm>
            <a:off x="7804150" y="6086475"/>
            <a:ext cx="1905000" cy="984885"/>
          </a:xfrm>
          <a:prstGeom prst="rect">
            <a:avLst/>
          </a:prstGeom>
          <a:noFill/>
          <a:ln w="9525">
            <a:noFill/>
          </a:ln>
        </p:spPr>
        <p:txBody>
          <a:bodyPr anchor="t" anchorCtr="0">
            <a:spAutoFit/>
          </a:bodyPr>
          <a:lstStyle/>
          <a:p>
            <a:r>
              <a:rPr lang="vi-VN" sz="4000" b="1" dirty="0">
                <a:solidFill>
                  <a:srgbClr val="FF0000"/>
                </a:solidFill>
                <a:latin typeface="Times New Roman" panose="02020603050405020304" pitchFamily="18" charset="0"/>
              </a:rPr>
              <a:t>Tráp</a:t>
            </a:r>
            <a:endParaRPr lang="en-US" sz="4000" b="1" dirty="0">
              <a:solidFill>
                <a:srgbClr val="FF0000"/>
              </a:solidFill>
              <a:latin typeface="Times New Roman" panose="02020603050405020304" pitchFamily="18" charset="0"/>
            </a:endParaRPr>
          </a:p>
          <a:p>
            <a:endParaRPr lang="vi-VN" altLang="x-none" dirty="0">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402E5B1D-0855-4D41-84DC-D5D5C03BB4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49156839"/>
      </p:ext>
    </p:extLst>
  </p:cSld>
  <p:clrMapOvr>
    <a:masterClrMapping/>
  </p:clrMapOvr>
  <mc:AlternateContent xmlns:mc="http://schemas.openxmlformats.org/markup-compatibility/2006" xmlns:p14="http://schemas.microsoft.com/office/powerpoint/2010/main">
    <mc:Choice Requires="p14">
      <p:transition spd="slow" p14:dur="2000" advTm="2262"/>
    </mc:Choice>
    <mc:Fallback xmlns="">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Administrator\Desktop\images1392051_ch_i_b_p.jpg">
            <a:extLst>
              <a:ext uri="{FF2B5EF4-FFF2-40B4-BE49-F238E27FC236}">
                <a16:creationId xmlns:a16="http://schemas.microsoft.com/office/drawing/2014/main" id="{9D4EF4BA-B0C3-4E9E-B2BB-A6BB42B05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BE292D-BDAB-4EA2-B8E7-FB2E1EBFA18B}"/>
              </a:ext>
            </a:extLst>
          </p:cNvPr>
          <p:cNvSpPr txBox="1"/>
          <p:nvPr/>
        </p:nvSpPr>
        <p:spPr>
          <a:xfrm>
            <a:off x="9678035" y="6019450"/>
            <a:ext cx="2362200" cy="984885"/>
          </a:xfrm>
          <a:prstGeom prst="rect">
            <a:avLst/>
          </a:prstGeom>
          <a:noFill/>
          <a:ln w="9525">
            <a:noFill/>
          </a:ln>
        </p:spPr>
        <p:txBody>
          <a:bodyPr anchor="t" anchorCtr="0">
            <a:spAutoFit/>
          </a:bodyPr>
          <a:lstStyle/>
          <a:p>
            <a:pPr eaLnBrk="0" hangingPunct="0">
              <a:spcBef>
                <a:spcPct val="50000"/>
              </a:spcBef>
            </a:pPr>
            <a:r>
              <a:rPr lang="en-US" sz="4000" b="1" dirty="0" err="1">
                <a:solidFill>
                  <a:srgbClr val="FF0000"/>
                </a:solidFill>
                <a:latin typeface="Times New Roman" panose="02020603050405020304" pitchFamily="18" charset="0"/>
              </a:rPr>
              <a:t>Chái</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bếp</a:t>
            </a:r>
            <a:endParaRPr lang="en-US" sz="4000" b="1" dirty="0">
              <a:solidFill>
                <a:srgbClr val="FF0000"/>
              </a:solidFill>
              <a:latin typeface="Times New Roman" panose="02020603050405020304" pitchFamily="18" charset="0"/>
            </a:endParaRPr>
          </a:p>
          <a:p>
            <a:endParaRPr lang="vi-VN" altLang="x-none" dirty="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87C4124-3340-4C94-9022-D3205DFD3F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72338120"/>
      </p:ext>
    </p:extLst>
  </p:cSld>
  <p:clrMapOvr>
    <a:masterClrMapping/>
  </p:clrMapOvr>
  <mc:AlternateContent xmlns:mc="http://schemas.openxmlformats.org/markup-compatibility/2006" xmlns:p14="http://schemas.microsoft.com/office/powerpoint/2010/main">
    <mc:Choice Requires="p14">
      <p:transition spd="slow" p14:dur="1500" advTm="2192">
        <p:split orient="vert"/>
      </p:transition>
    </mc:Choice>
    <mc:Fallback xmlns="">
      <p:transition spd="slow" advTm="219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8195" name="Line 16">
            <a:extLst>
              <a:ext uri="{FF2B5EF4-FFF2-40B4-BE49-F238E27FC236}">
                <a16:creationId xmlns:a16="http://schemas.microsoft.com/office/drawing/2014/main" id="{F675239B-96DD-44DE-9C69-452F402D7CD8}"/>
              </a:ext>
            </a:extLst>
          </p:cNvPr>
          <p:cNvSpPr>
            <a:spLocks noChangeShapeType="1"/>
          </p:cNvSpPr>
          <p:nvPr/>
        </p:nvSpPr>
        <p:spPr bwMode="auto">
          <a:xfrm>
            <a:off x="5715000" y="2286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9">
            <a:extLst>
              <a:ext uri="{FF2B5EF4-FFF2-40B4-BE49-F238E27FC236}">
                <a16:creationId xmlns:a16="http://schemas.microsoft.com/office/drawing/2014/main" id="{06F3BEE1-7561-4245-BF59-2A075A2FDB68}"/>
              </a:ext>
            </a:extLst>
          </p:cNvPr>
          <p:cNvSpPr txBox="1">
            <a:spLocks noChangeArrowheads="1"/>
          </p:cNvSpPr>
          <p:nvPr/>
        </p:nvSpPr>
        <p:spPr bwMode="auto">
          <a:xfrm>
            <a:off x="2419350" y="1262698"/>
            <a:ext cx="93535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sz="4400" b="1" u="sng" dirty="0">
                <a:solidFill>
                  <a:srgbClr val="0070C0"/>
                </a:solidFill>
              </a:rPr>
              <a:t>Luyện đọc câu :</a:t>
            </a:r>
          </a:p>
          <a:p>
            <a:pPr>
              <a:spcBef>
                <a:spcPct val="50000"/>
              </a:spcBef>
            </a:pPr>
            <a:r>
              <a:rPr lang="en-US" altLang="en-US" sz="4400" b="1" dirty="0" err="1">
                <a:solidFill>
                  <a:srgbClr val="000066"/>
                </a:solidFill>
                <a:latin typeface="Times New Roman" panose="02020603050405020304" pitchFamily="18" charset="0"/>
              </a:rPr>
              <a:t>Chắt</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còn</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một</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đồ</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chơi</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nữa</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là</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chú</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bé</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bằng</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đất</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em</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nặn</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lúc</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đi</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chăn</a:t>
            </a:r>
            <a:r>
              <a:rPr lang="en-US" altLang="en-US" sz="4400" b="1" dirty="0">
                <a:solidFill>
                  <a:srgbClr val="000066"/>
                </a:solidFill>
                <a:latin typeface="Times New Roman" panose="02020603050405020304" pitchFamily="18" charset="0"/>
              </a:rPr>
              <a:t> </a:t>
            </a:r>
            <a:r>
              <a:rPr lang="en-US" altLang="en-US" sz="4400" b="1" dirty="0" err="1">
                <a:solidFill>
                  <a:srgbClr val="000066"/>
                </a:solidFill>
                <a:latin typeface="Times New Roman" panose="02020603050405020304" pitchFamily="18" charset="0"/>
              </a:rPr>
              <a:t>trâu</a:t>
            </a:r>
            <a:r>
              <a:rPr lang="en-US" altLang="en-US" sz="4400" b="1" dirty="0">
                <a:solidFill>
                  <a:srgbClr val="000066"/>
                </a:solidFill>
                <a:latin typeface="Times New Roman" panose="02020603050405020304" pitchFamily="18" charset="0"/>
              </a:rPr>
              <a:t>.</a:t>
            </a:r>
            <a:r>
              <a:rPr lang="vi-VN" altLang="en-US" sz="4400" b="1" dirty="0">
                <a:solidFill>
                  <a:srgbClr val="000066"/>
                </a:solidFill>
                <a:latin typeface="Times New Roman" panose="02020603050405020304" pitchFamily="18" charset="0"/>
              </a:rPr>
              <a:t> </a:t>
            </a:r>
          </a:p>
          <a:p>
            <a:pPr>
              <a:spcBef>
                <a:spcPct val="50000"/>
              </a:spcBef>
            </a:pPr>
            <a:r>
              <a:rPr lang="vi-VN" altLang="en-US" sz="4400" b="1" dirty="0">
                <a:solidFill>
                  <a:srgbClr val="000066"/>
                </a:solidFill>
                <a:latin typeface="Times New Roman" panose="02020603050405020304" pitchFamily="18" charset="0"/>
              </a:rPr>
              <a:t>Chú bé Đất ngạc nhiên  hỏi lại:</a:t>
            </a:r>
            <a:endParaRPr lang="en-US" altLang="en-US" sz="4400" b="1" dirty="0">
              <a:solidFill>
                <a:srgbClr val="000066"/>
              </a:solidFill>
              <a:latin typeface="Times New Roman" panose="02020603050405020304" pitchFamily="18" charset="0"/>
            </a:endParaRPr>
          </a:p>
        </p:txBody>
      </p:sp>
      <p:sp>
        <p:nvSpPr>
          <p:cNvPr id="18" name="Line 41">
            <a:extLst>
              <a:ext uri="{FF2B5EF4-FFF2-40B4-BE49-F238E27FC236}">
                <a16:creationId xmlns:a16="http://schemas.microsoft.com/office/drawing/2014/main" id="{B785DDDD-2C5A-4D97-BC3B-9B1C39E96F80}"/>
              </a:ext>
            </a:extLst>
          </p:cNvPr>
          <p:cNvSpPr>
            <a:spLocks noChangeShapeType="1"/>
          </p:cNvSpPr>
          <p:nvPr/>
        </p:nvSpPr>
        <p:spPr bwMode="auto">
          <a:xfrm flipV="1">
            <a:off x="4667341" y="3162300"/>
            <a:ext cx="1143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41">
            <a:extLst>
              <a:ext uri="{FF2B5EF4-FFF2-40B4-BE49-F238E27FC236}">
                <a16:creationId xmlns:a16="http://schemas.microsoft.com/office/drawing/2014/main" id="{84B160B2-9887-46C7-AD78-01ABC0C67BF6}"/>
              </a:ext>
            </a:extLst>
          </p:cNvPr>
          <p:cNvSpPr>
            <a:spLocks noChangeShapeType="1"/>
          </p:cNvSpPr>
          <p:nvPr/>
        </p:nvSpPr>
        <p:spPr bwMode="auto">
          <a:xfrm flipV="1">
            <a:off x="8030301" y="4068604"/>
            <a:ext cx="1143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Audio 2">
            <a:hlinkClick r:id="" action="ppaction://media"/>
            <a:extLst>
              <a:ext uri="{FF2B5EF4-FFF2-40B4-BE49-F238E27FC236}">
                <a16:creationId xmlns:a16="http://schemas.microsoft.com/office/drawing/2014/main" id="{E18F6920-1AE7-4D96-9353-F8D86E2F45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381"/>
    </mc:Choice>
    <mc:Fallback>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651FD-0659-48FB-95B0-E5929F42F896}"/>
              </a:ext>
            </a:extLst>
          </p:cNvPr>
          <p:cNvSpPr txBox="1"/>
          <p:nvPr/>
        </p:nvSpPr>
        <p:spPr>
          <a:xfrm>
            <a:off x="742216" y="1872351"/>
            <a:ext cx="5668539" cy="905056"/>
          </a:xfrm>
          <a:prstGeom prst="rect">
            <a:avLst/>
          </a:prstGeom>
          <a:noFill/>
        </p:spPr>
        <p:txBody>
          <a:bodyPr wrap="none" rtlCol="0">
            <a:spAutoFit/>
          </a:bodyPr>
          <a:lstStyle/>
          <a:p>
            <a:pPr>
              <a:lnSpc>
                <a:spcPct val="150000"/>
              </a:lnSpc>
            </a:pPr>
            <a:r>
              <a:rPr lang="vi-VN" sz="4000" dirty="0">
                <a:solidFill>
                  <a:srgbClr val="0070C0"/>
                </a:solidFill>
                <a:latin typeface="+mj-lt"/>
              </a:rPr>
              <a:t>Bài đọc chia thành 3 đoạn:</a:t>
            </a:r>
          </a:p>
        </p:txBody>
      </p:sp>
      <p:sp>
        <p:nvSpPr>
          <p:cNvPr id="3" name="Shape 117">
            <a:extLst>
              <a:ext uri="{FF2B5EF4-FFF2-40B4-BE49-F238E27FC236}">
                <a16:creationId xmlns:a16="http://schemas.microsoft.com/office/drawing/2014/main" id="{8A26156B-8F8B-4414-82C8-51731578C44E}"/>
              </a:ext>
            </a:extLst>
          </p:cNvPr>
          <p:cNvSpPr txBox="1">
            <a:spLocks/>
          </p:cNvSpPr>
          <p:nvPr/>
        </p:nvSpPr>
        <p:spPr>
          <a:xfrm>
            <a:off x="5752609" y="333736"/>
            <a:ext cx="2337506" cy="398078"/>
          </a:xfrm>
          <a:prstGeom prst="rect">
            <a:avLst/>
          </a:prstGeom>
        </p:spPr>
        <p:txBody>
          <a:bodyPr vert="horz"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u="sng" dirty="0">
                <a:latin typeface="+mn-lt"/>
              </a:rPr>
              <a:t>Tập đọc</a:t>
            </a:r>
            <a:endParaRPr lang="en" sz="3600" u="sng" dirty="0">
              <a:latin typeface="+mn-lt"/>
            </a:endParaRPr>
          </a:p>
        </p:txBody>
      </p:sp>
      <p:sp>
        <p:nvSpPr>
          <p:cNvPr id="4" name="TextBox 3">
            <a:extLst>
              <a:ext uri="{FF2B5EF4-FFF2-40B4-BE49-F238E27FC236}">
                <a16:creationId xmlns:a16="http://schemas.microsoft.com/office/drawing/2014/main" id="{F8F2758F-2206-4595-ACFE-E5DAB72F0391}"/>
              </a:ext>
            </a:extLst>
          </p:cNvPr>
          <p:cNvSpPr txBox="1"/>
          <p:nvPr/>
        </p:nvSpPr>
        <p:spPr>
          <a:xfrm>
            <a:off x="2030493" y="731814"/>
            <a:ext cx="8760524" cy="707886"/>
          </a:xfrm>
          <a:prstGeom prst="rect">
            <a:avLst/>
          </a:prstGeom>
          <a:blipFill dpi="0" rotWithShape="1">
            <a:blip r:embed="rId6">
              <a:alphaModFix amt="0"/>
            </a:blip>
            <a:srcRect/>
            <a:tile tx="0" ty="0" sx="100000" sy="100000" flip="none" algn="tl"/>
          </a:blipFill>
        </p:spPr>
        <p:txBody>
          <a:bodyPr wrap="square" rtlCol="0">
            <a:spAutoFit/>
          </a:bodyPr>
          <a:lstStyle/>
          <a:p>
            <a:pPr algn="ctr"/>
            <a:r>
              <a:rPr lang="vi-VN"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 Đất Nung</a:t>
            </a:r>
            <a:endParaRPr lang="en-US"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1C255A0-769A-4528-A72E-E26446627399}"/>
              </a:ext>
            </a:extLst>
          </p:cNvPr>
          <p:cNvSpPr>
            <a:spLocks noChangeArrowheads="1"/>
          </p:cNvSpPr>
          <p:nvPr/>
        </p:nvSpPr>
        <p:spPr bwMode="auto">
          <a:xfrm>
            <a:off x="742216" y="2887001"/>
            <a:ext cx="8229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vi-VN" sz="3600" b="1" dirty="0" err="1">
                <a:solidFill>
                  <a:srgbClr val="FF0000"/>
                </a:solidFill>
                <a:cs typeface="Arial" panose="020B0604020202020204" pitchFamily="34" charset="0"/>
              </a:rPr>
              <a:t>Đoạn</a:t>
            </a:r>
            <a:r>
              <a:rPr lang="en-GB" altLang="vi-VN" sz="3600" b="1" dirty="0">
                <a:solidFill>
                  <a:srgbClr val="FF0000"/>
                </a:solidFill>
                <a:cs typeface="Arial" panose="020B0604020202020204" pitchFamily="34" charset="0"/>
              </a:rPr>
              <a:t> 1: </a:t>
            </a:r>
            <a:r>
              <a:rPr lang="en-GB" altLang="vi-VN" sz="3600" b="1" dirty="0" err="1">
                <a:cs typeface="Arial" panose="020B0604020202020204" pitchFamily="34" charset="0"/>
              </a:rPr>
              <a:t>Từ</a:t>
            </a:r>
            <a:r>
              <a:rPr lang="en-GB" altLang="vi-VN" sz="3600" b="1" dirty="0">
                <a:cs typeface="Arial" panose="020B0604020202020204" pitchFamily="34" charset="0"/>
              </a:rPr>
              <a:t> </a:t>
            </a:r>
            <a:r>
              <a:rPr lang="en-GB" altLang="vi-VN" sz="3600" b="1" dirty="0" err="1">
                <a:cs typeface="Arial" panose="020B0604020202020204" pitchFamily="34" charset="0"/>
              </a:rPr>
              <a:t>đầu</a:t>
            </a:r>
            <a:r>
              <a:rPr lang="en-GB" altLang="vi-VN" sz="3600" b="1" dirty="0">
                <a:cs typeface="Arial" panose="020B0604020202020204" pitchFamily="34" charset="0"/>
              </a:rPr>
              <a:t> …..</a:t>
            </a:r>
            <a:r>
              <a:rPr lang="vi-VN" altLang="vi-VN" sz="3600" b="1" dirty="0">
                <a:cs typeface="Arial" panose="020B0604020202020204" pitchFamily="34" charset="0"/>
              </a:rPr>
              <a:t> lúc </a:t>
            </a:r>
            <a:r>
              <a:rPr lang="en-GB" altLang="vi-VN" sz="3600" b="1" dirty="0" err="1">
                <a:cs typeface="Arial" panose="020B0604020202020204" pitchFamily="34" charset="0"/>
              </a:rPr>
              <a:t>đi</a:t>
            </a:r>
            <a:r>
              <a:rPr lang="en-GB" altLang="vi-VN" sz="3600" b="1" dirty="0">
                <a:cs typeface="Arial" panose="020B0604020202020204" pitchFamily="34" charset="0"/>
              </a:rPr>
              <a:t> </a:t>
            </a:r>
            <a:r>
              <a:rPr lang="en-GB" altLang="vi-VN" sz="3600" b="1" dirty="0" err="1">
                <a:cs typeface="Arial" panose="020B0604020202020204" pitchFamily="34" charset="0"/>
              </a:rPr>
              <a:t>chăn</a:t>
            </a:r>
            <a:r>
              <a:rPr lang="en-GB" altLang="vi-VN" sz="3600" b="1" dirty="0">
                <a:cs typeface="Arial" panose="020B0604020202020204" pitchFamily="34" charset="0"/>
              </a:rPr>
              <a:t> </a:t>
            </a:r>
            <a:r>
              <a:rPr lang="en-GB" altLang="vi-VN" sz="3600" b="1" dirty="0" err="1">
                <a:cs typeface="Arial" panose="020B0604020202020204" pitchFamily="34" charset="0"/>
              </a:rPr>
              <a:t>trâu</a:t>
            </a:r>
            <a:r>
              <a:rPr lang="en-GB" altLang="vi-VN" sz="3600" b="1" i="1" dirty="0">
                <a:cs typeface="Arial" panose="020B0604020202020204" pitchFamily="34" charset="0"/>
              </a:rPr>
              <a:t>.</a:t>
            </a:r>
          </a:p>
        </p:txBody>
      </p:sp>
      <p:sp>
        <p:nvSpPr>
          <p:cNvPr id="7" name="Rectangle 6">
            <a:extLst>
              <a:ext uri="{FF2B5EF4-FFF2-40B4-BE49-F238E27FC236}">
                <a16:creationId xmlns:a16="http://schemas.microsoft.com/office/drawing/2014/main" id="{E9E1E9C6-F19B-42DF-85D3-4AD24C3D275A}"/>
              </a:ext>
            </a:extLst>
          </p:cNvPr>
          <p:cNvSpPr>
            <a:spLocks noChangeArrowheads="1"/>
          </p:cNvSpPr>
          <p:nvPr/>
        </p:nvSpPr>
        <p:spPr bwMode="auto">
          <a:xfrm>
            <a:off x="742215" y="3901652"/>
            <a:ext cx="10714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vi-VN" sz="3600" b="1" dirty="0" err="1">
                <a:solidFill>
                  <a:srgbClr val="FF0000"/>
                </a:solidFill>
                <a:cs typeface="Arial" panose="020B0604020202020204" pitchFamily="34" charset="0"/>
              </a:rPr>
              <a:t>Đoạn</a:t>
            </a:r>
            <a:r>
              <a:rPr lang="en-GB" altLang="vi-VN" sz="3600" b="1" dirty="0">
                <a:solidFill>
                  <a:srgbClr val="FF0000"/>
                </a:solidFill>
                <a:cs typeface="Arial" panose="020B0604020202020204" pitchFamily="34" charset="0"/>
              </a:rPr>
              <a:t> 2: </a:t>
            </a:r>
            <a:r>
              <a:rPr lang="en-GB" altLang="vi-VN" sz="3600" b="1" dirty="0">
                <a:cs typeface="Arial" panose="020B0604020202020204" pitchFamily="34" charset="0"/>
              </a:rPr>
              <a:t>Cu </a:t>
            </a:r>
            <a:r>
              <a:rPr lang="en-GB" altLang="vi-VN" sz="3600" b="1" dirty="0" err="1">
                <a:cs typeface="Arial" panose="020B0604020202020204" pitchFamily="34" charset="0"/>
              </a:rPr>
              <a:t>Chắt</a:t>
            </a:r>
            <a:r>
              <a:rPr lang="vi-VN" altLang="vi-VN" sz="3600" b="1" dirty="0">
                <a:cs typeface="Arial" panose="020B0604020202020204" pitchFamily="34" charset="0"/>
              </a:rPr>
              <a:t> cất đồ chơi</a:t>
            </a:r>
            <a:r>
              <a:rPr lang="en-GB" altLang="vi-VN" sz="3600" b="1" dirty="0">
                <a:cs typeface="Arial" panose="020B0604020202020204" pitchFamily="34" charset="0"/>
              </a:rPr>
              <a:t>… </a:t>
            </a:r>
            <a:r>
              <a:rPr lang="vi-VN" altLang="vi-VN" sz="3600" b="1" dirty="0">
                <a:cs typeface="Arial" panose="020B0604020202020204" pitchFamily="34" charset="0"/>
              </a:rPr>
              <a:t>cái </a:t>
            </a:r>
            <a:r>
              <a:rPr lang="en-GB" altLang="vi-VN" sz="3600" b="1" dirty="0" err="1">
                <a:cs typeface="Arial" panose="020B0604020202020204" pitchFamily="34" charset="0"/>
              </a:rPr>
              <a:t>lọ</a:t>
            </a:r>
            <a:r>
              <a:rPr lang="en-GB" altLang="vi-VN" sz="3600" b="1" dirty="0">
                <a:cs typeface="Arial" panose="020B0604020202020204" pitchFamily="34" charset="0"/>
              </a:rPr>
              <a:t> </a:t>
            </a:r>
            <a:r>
              <a:rPr lang="en-GB" altLang="vi-VN" sz="3600" b="1" dirty="0" err="1">
                <a:cs typeface="Arial" panose="020B0604020202020204" pitchFamily="34" charset="0"/>
              </a:rPr>
              <a:t>thủy</a:t>
            </a:r>
            <a:r>
              <a:rPr lang="en-GB" altLang="vi-VN" sz="3600" b="1" dirty="0">
                <a:cs typeface="Arial" panose="020B0604020202020204" pitchFamily="34" charset="0"/>
              </a:rPr>
              <a:t> </a:t>
            </a:r>
            <a:r>
              <a:rPr lang="en-GB" altLang="vi-VN" sz="3600" b="1" dirty="0" err="1">
                <a:cs typeface="Arial" panose="020B0604020202020204" pitchFamily="34" charset="0"/>
              </a:rPr>
              <a:t>tinh</a:t>
            </a:r>
            <a:r>
              <a:rPr lang="en-GB" altLang="vi-VN" sz="3600" b="1" i="1" dirty="0">
                <a:cs typeface="Arial" panose="020B0604020202020204" pitchFamily="34" charset="0"/>
              </a:rPr>
              <a:t>.</a:t>
            </a:r>
          </a:p>
        </p:txBody>
      </p:sp>
      <p:sp>
        <p:nvSpPr>
          <p:cNvPr id="8" name="Text Box 5">
            <a:extLst>
              <a:ext uri="{FF2B5EF4-FFF2-40B4-BE49-F238E27FC236}">
                <a16:creationId xmlns:a16="http://schemas.microsoft.com/office/drawing/2014/main" id="{278FE448-7BA3-4FB9-999E-4BE39EBE8AB9}"/>
              </a:ext>
            </a:extLst>
          </p:cNvPr>
          <p:cNvSpPr txBox="1">
            <a:spLocks noChangeArrowheads="1"/>
          </p:cNvSpPr>
          <p:nvPr/>
        </p:nvSpPr>
        <p:spPr bwMode="auto">
          <a:xfrm>
            <a:off x="735245" y="4980415"/>
            <a:ext cx="556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vi-VN" sz="3600" b="1" dirty="0" err="1">
                <a:solidFill>
                  <a:srgbClr val="FF0000"/>
                </a:solidFill>
                <a:cs typeface="Arial" panose="020B0604020202020204" pitchFamily="34" charset="0"/>
              </a:rPr>
              <a:t>Đoạn</a:t>
            </a:r>
            <a:r>
              <a:rPr lang="en-GB" altLang="vi-VN" sz="3600" b="1" dirty="0">
                <a:solidFill>
                  <a:srgbClr val="FF0000"/>
                </a:solidFill>
                <a:cs typeface="Arial" panose="020B0604020202020204" pitchFamily="34" charset="0"/>
              </a:rPr>
              <a:t> 3:</a:t>
            </a:r>
            <a:r>
              <a:rPr lang="en-GB" altLang="vi-VN" sz="3600" b="1" dirty="0">
                <a:cs typeface="Arial" panose="020B0604020202020204" pitchFamily="34" charset="0"/>
              </a:rPr>
              <a:t> </a:t>
            </a:r>
            <a:r>
              <a:rPr lang="en-GB" altLang="vi-VN" sz="3600" b="1" dirty="0" err="1">
                <a:cs typeface="Arial" panose="020B0604020202020204" pitchFamily="34" charset="0"/>
              </a:rPr>
              <a:t>Phần</a:t>
            </a:r>
            <a:r>
              <a:rPr lang="en-GB" altLang="vi-VN" sz="3600" b="1" dirty="0">
                <a:cs typeface="Arial" panose="020B0604020202020204" pitchFamily="34" charset="0"/>
              </a:rPr>
              <a:t> </a:t>
            </a:r>
            <a:r>
              <a:rPr lang="en-GB" altLang="vi-VN" sz="3600" b="1" dirty="0" err="1">
                <a:cs typeface="Arial" panose="020B0604020202020204" pitchFamily="34" charset="0"/>
              </a:rPr>
              <a:t>còn</a:t>
            </a:r>
            <a:r>
              <a:rPr lang="en-GB" altLang="vi-VN" sz="3600" b="1" dirty="0">
                <a:cs typeface="Arial" panose="020B0604020202020204" pitchFamily="34" charset="0"/>
              </a:rPr>
              <a:t> </a:t>
            </a:r>
            <a:r>
              <a:rPr lang="en-GB" altLang="vi-VN" sz="3600" b="1" dirty="0" err="1">
                <a:cs typeface="Arial" panose="020B0604020202020204" pitchFamily="34" charset="0"/>
              </a:rPr>
              <a:t>lại</a:t>
            </a:r>
            <a:r>
              <a:rPr lang="en-GB" altLang="vi-VN" sz="3600" b="1" dirty="0">
                <a:cs typeface="Arial" panose="020B0604020202020204" pitchFamily="34" charset="0"/>
              </a:rPr>
              <a:t>.</a:t>
            </a:r>
          </a:p>
        </p:txBody>
      </p:sp>
      <p:pic>
        <p:nvPicPr>
          <p:cNvPr id="9" name="Audio 8">
            <a:hlinkClick r:id="" action="ppaction://media"/>
            <a:extLst>
              <a:ext uri="{FF2B5EF4-FFF2-40B4-BE49-F238E27FC236}">
                <a16:creationId xmlns:a16="http://schemas.microsoft.com/office/drawing/2014/main" id="{4D576CCE-C0C7-43E4-9E8C-59801AAAC3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23782177"/>
      </p:ext>
    </p:extLst>
  </p:cSld>
  <p:clrMapOvr>
    <a:masterClrMapping/>
  </p:clrMapOvr>
  <p:transition spd="slow" advTm="1742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Shape 137">
            <a:extLst>
              <a:ext uri="{FF2B5EF4-FFF2-40B4-BE49-F238E27FC236}">
                <a16:creationId xmlns:a16="http://schemas.microsoft.com/office/drawing/2014/main" id="{5BE9D631-5FF5-4244-9429-4B7E596DC02C}"/>
              </a:ext>
            </a:extLst>
          </p:cNvPr>
          <p:cNvSpPr txBox="1">
            <a:spLocks/>
          </p:cNvSpPr>
          <p:nvPr/>
        </p:nvSpPr>
        <p:spPr>
          <a:xfrm>
            <a:off x="2565400" y="2212258"/>
            <a:ext cx="7061200" cy="2669458"/>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ct val="50000"/>
              </a:spcBef>
              <a:defRPr/>
            </a:pPr>
            <a:r>
              <a:rPr lang="en-US" sz="60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Hoạt</a:t>
            </a:r>
            <a:r>
              <a:rPr lang="en-US" sz="60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a:t>
            </a:r>
            <a:r>
              <a:rPr lang="en-US" sz="60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động</a:t>
            </a:r>
            <a:r>
              <a:rPr lang="en-US" sz="60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2: </a:t>
            </a:r>
          </a:p>
          <a:p>
            <a:pPr algn="ctr">
              <a:spcBef>
                <a:spcPct val="50000"/>
              </a:spcBef>
              <a:defRPr/>
            </a:pPr>
            <a:r>
              <a:rPr lang="en-US" sz="8800" b="1" dirty="0" err="1">
                <a:ln>
                  <a:solidFill>
                    <a:srgbClr val="FF0000"/>
                  </a:solidFill>
                </a:ln>
                <a:solidFill>
                  <a:srgbClr val="FF0000"/>
                </a:solidFill>
                <a:latin typeface="Times New Roman" panose="02020603050405020304" pitchFamily="18" charset="0"/>
                <a:cs typeface="Times New Roman" panose="02020603050405020304" pitchFamily="18" charset="0"/>
              </a:rPr>
              <a:t>Tìm</a:t>
            </a:r>
            <a:r>
              <a:rPr lang="en-US" sz="8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8800" b="1" dirty="0" err="1">
                <a:ln>
                  <a:solidFill>
                    <a:srgbClr val="FF0000"/>
                  </a:solidFill>
                </a:ln>
                <a:solidFill>
                  <a:srgbClr val="FF0000"/>
                </a:solidFill>
                <a:latin typeface="Times New Roman" panose="02020603050405020304" pitchFamily="18" charset="0"/>
                <a:cs typeface="Times New Roman" panose="02020603050405020304" pitchFamily="18" charset="0"/>
              </a:rPr>
              <a:t>hiểu</a:t>
            </a:r>
            <a:r>
              <a:rPr lang="en-US" sz="8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8800" b="1" dirty="0" err="1">
                <a:ln>
                  <a:solidFill>
                    <a:srgbClr val="FF0000"/>
                  </a:solidFill>
                </a:ln>
                <a:solidFill>
                  <a:srgbClr val="FF0000"/>
                </a:solidFill>
                <a:latin typeface="Times New Roman" panose="02020603050405020304" pitchFamily="18" charset="0"/>
                <a:cs typeface="Times New Roman" panose="02020603050405020304" pitchFamily="18" charset="0"/>
              </a:rPr>
              <a:t>bài</a:t>
            </a:r>
            <a:endParaRPr lang="en-US" sz="72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D2101799-6036-49DE-AC4A-F1A6B68A2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slow" advTm="539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72714" name="Text Box 10"/>
          <p:cNvSpPr txBox="1"/>
          <p:nvPr/>
        </p:nvSpPr>
        <p:spPr>
          <a:xfrm>
            <a:off x="0" y="1301841"/>
            <a:ext cx="12192000" cy="1754326"/>
          </a:xfrm>
          <a:prstGeom prst="rect">
            <a:avLst/>
          </a:prstGeom>
          <a:solidFill>
            <a:schemeClr val="bg1"/>
          </a:solidFill>
          <a:ln w="9525">
            <a:noFill/>
          </a:ln>
        </p:spPr>
        <p:txBody>
          <a:bodyPr wrap="square" anchor="t" anchorCtr="0">
            <a:spAutoFit/>
          </a:bodyPr>
          <a:lstStyle/>
          <a:p>
            <a:pPr eaLnBrk="0" hangingPunct="0">
              <a:spcBef>
                <a:spcPct val="50000"/>
              </a:spcBef>
            </a:pPr>
            <a:r>
              <a:rPr lang="en-US" sz="3600" b="1" dirty="0">
                <a:solidFill>
                  <a:srgbClr val="0000FF"/>
                </a:solidFill>
                <a:latin typeface="Times New Roman" panose="02020603050405020304" pitchFamily="18" charset="0"/>
              </a:rPr>
              <a:t> </a:t>
            </a:r>
            <a:r>
              <a:rPr lang="en-US" sz="3600" dirty="0">
                <a:latin typeface="Times New Roman" panose="02020603050405020304" pitchFamily="18" charset="0"/>
              </a:rPr>
              <a:t>-</a:t>
            </a:r>
            <a:r>
              <a:rPr lang="en-US" sz="3600" b="1" dirty="0">
                <a:latin typeface="Times New Roman" panose="02020603050405020304" pitchFamily="18" charset="0"/>
              </a:rPr>
              <a:t> Cu Chắt có các đồ chơi: một chàng kị sĩ cưỡi ngựa rất bảnh, một nàng công chúa ngồi trong </a:t>
            </a:r>
            <a:r>
              <a:rPr lang="en-US" sz="3600" b="1" dirty="0" err="1">
                <a:latin typeface="Times New Roman" panose="02020603050405020304" pitchFamily="18" charset="0"/>
              </a:rPr>
              <a:t>lầu</a:t>
            </a:r>
            <a:r>
              <a:rPr lang="en-US" sz="3600" b="1" dirty="0">
                <a:latin typeface="Times New Roman" panose="02020603050405020304" pitchFamily="18" charset="0"/>
              </a:rPr>
              <a:t> son</a:t>
            </a:r>
            <a:r>
              <a:rPr lang="vi-VN" sz="3600" b="1" dirty="0">
                <a:latin typeface="Times New Roman" panose="02020603050405020304" pitchFamily="18" charset="0"/>
              </a:rPr>
              <a:t> và </a:t>
            </a:r>
            <a:r>
              <a:rPr lang="en-US" sz="3600" b="1" dirty="0" err="1">
                <a:latin typeface="Times New Roman" panose="02020603050405020304" pitchFamily="18" charset="0"/>
              </a:rPr>
              <a:t>một</a:t>
            </a:r>
            <a:r>
              <a:rPr lang="en-US" sz="3600" b="1" dirty="0">
                <a:latin typeface="Times New Roman" panose="02020603050405020304" pitchFamily="18" charset="0"/>
              </a:rPr>
              <a:t> chú bé bằng đất.</a:t>
            </a:r>
          </a:p>
        </p:txBody>
      </p:sp>
      <p:sp>
        <p:nvSpPr>
          <p:cNvPr id="16389" name="Text Box 27"/>
          <p:cNvSpPr txBox="1"/>
          <p:nvPr/>
        </p:nvSpPr>
        <p:spPr>
          <a:xfrm>
            <a:off x="71437" y="116683"/>
            <a:ext cx="4851545" cy="707886"/>
          </a:xfrm>
          <a:prstGeom prst="rect">
            <a:avLst/>
          </a:prstGeom>
          <a:solidFill>
            <a:schemeClr val="bg1"/>
          </a:solidFill>
          <a:ln w="9525">
            <a:noFill/>
          </a:ln>
        </p:spPr>
        <p:txBody>
          <a:bodyPr wrap="square" anchor="t" anchorCtr="0">
            <a:spAutoFit/>
          </a:bodyPr>
          <a:lstStyle/>
          <a:p>
            <a:pPr>
              <a:spcBef>
                <a:spcPct val="50000"/>
              </a:spcBef>
            </a:pPr>
            <a:r>
              <a:rPr lang="en-US" altLang="vi-VN" sz="4000" b="1" dirty="0">
                <a:solidFill>
                  <a:srgbClr val="FF0000"/>
                </a:solidFill>
                <a:latin typeface="Arial" panose="020B0604020202020204" pitchFamily="34" charset="0"/>
              </a:rPr>
              <a:t> </a:t>
            </a:r>
            <a:r>
              <a:rPr lang="en-US" altLang="vi-VN" sz="3600" b="1" dirty="0" err="1">
                <a:solidFill>
                  <a:srgbClr val="FF0000"/>
                </a:solidFill>
                <a:latin typeface="Times New Roman" panose="02020603050405020304" pitchFamily="18" charset="0"/>
              </a:rPr>
              <a:t>Đọc</a:t>
            </a:r>
            <a:r>
              <a:rPr lang="en-US" altLang="vi-VN" sz="3600" b="1" dirty="0">
                <a:solidFill>
                  <a:srgbClr val="FF0000"/>
                </a:solidFill>
                <a:latin typeface="Times New Roman" panose="02020603050405020304" pitchFamily="18" charset="0"/>
              </a:rPr>
              <a:t> </a:t>
            </a:r>
            <a:r>
              <a:rPr lang="vi-VN" altLang="vi-VN" sz="3600" b="1" dirty="0">
                <a:solidFill>
                  <a:srgbClr val="FF0000"/>
                </a:solidFill>
                <a:latin typeface="Times New Roman" panose="02020603050405020304" pitchFamily="18" charset="0"/>
              </a:rPr>
              <a:t>thầm </a:t>
            </a:r>
            <a:r>
              <a:rPr lang="en-US" altLang="vi-VN" sz="3600" b="1" dirty="0" err="1">
                <a:solidFill>
                  <a:srgbClr val="FF0000"/>
                </a:solidFill>
                <a:latin typeface="Times New Roman" panose="02020603050405020304" pitchFamily="18" charset="0"/>
              </a:rPr>
              <a:t>đoạn</a:t>
            </a:r>
            <a:r>
              <a:rPr lang="en-US" altLang="vi-VN" sz="3600" b="1" dirty="0">
                <a:solidFill>
                  <a:srgbClr val="FF0000"/>
                </a:solidFill>
                <a:latin typeface="Times New Roman" panose="02020603050405020304" pitchFamily="18" charset="0"/>
              </a:rPr>
              <a:t> 1                                              </a:t>
            </a:r>
            <a:endParaRPr lang="en-US" altLang="vi-VN" sz="3600" b="1" dirty="0">
              <a:solidFill>
                <a:srgbClr val="FF0000"/>
              </a:solidFill>
              <a:latin typeface="Times New Roman" panose="02020603050405020304" pitchFamily="18" charset="0"/>
              <a:ea typeface="Times New Roman" panose="02020603050405020304" pitchFamily="18" charset="0"/>
            </a:endParaRPr>
          </a:p>
        </p:txBody>
      </p:sp>
      <p:sp>
        <p:nvSpPr>
          <p:cNvPr id="6" name="Text Box 27"/>
          <p:cNvSpPr txBox="1"/>
          <p:nvPr/>
        </p:nvSpPr>
        <p:spPr>
          <a:xfrm>
            <a:off x="0" y="739774"/>
            <a:ext cx="6196012" cy="708025"/>
          </a:xfrm>
          <a:prstGeom prst="rect">
            <a:avLst/>
          </a:prstGeom>
          <a:noFill/>
          <a:ln w="9525">
            <a:noFill/>
          </a:ln>
        </p:spPr>
        <p:txBody>
          <a:bodyPr anchor="t" anchorCtr="0">
            <a:spAutoFit/>
          </a:bodyPr>
          <a:lstStyle/>
          <a:p>
            <a:pPr>
              <a:spcBef>
                <a:spcPct val="50000"/>
              </a:spcBef>
            </a:pPr>
            <a:r>
              <a:rPr lang="en-US" altLang="vi-VN" sz="4000" b="1" dirty="0">
                <a:solidFill>
                  <a:srgbClr val="FF0000"/>
                </a:solidFill>
                <a:latin typeface="Arial" panose="020B0604020202020204" pitchFamily="34" charset="0"/>
              </a:rPr>
              <a:t> </a:t>
            </a:r>
            <a:r>
              <a:rPr lang="en-US" altLang="vi-VN" sz="3600" b="1" dirty="0">
                <a:solidFill>
                  <a:srgbClr val="0070C0"/>
                </a:solidFill>
                <a:latin typeface="Arial" panose="020B0604020202020204" pitchFamily="34" charset="0"/>
              </a:rPr>
              <a:t>+ </a:t>
            </a:r>
            <a:r>
              <a:rPr lang="en-US" altLang="vi-VN" sz="3600" b="1" dirty="0">
                <a:solidFill>
                  <a:srgbClr val="0070C0"/>
                </a:solidFill>
                <a:latin typeface="Times New Roman" panose="02020603050405020304" pitchFamily="18" charset="0"/>
              </a:rPr>
              <a:t>Cu</a:t>
            </a:r>
            <a:r>
              <a:rPr lang="en-US" sz="3600" b="1" dirty="0">
                <a:solidFill>
                  <a:srgbClr val="0070C0"/>
                </a:solidFill>
                <a:latin typeface="Times New Roman" panose="02020603050405020304" pitchFamily="18" charset="0"/>
              </a:rPr>
              <a:t> Chắt có các đồ chơi gì? </a:t>
            </a:r>
            <a:endParaRPr lang="en-US" altLang="vi-VN" sz="3600" b="1" dirty="0">
              <a:solidFill>
                <a:srgbClr val="0070C0"/>
              </a:solidFill>
              <a:latin typeface="Times New Roman" panose="02020603050405020304" pitchFamily="18" charset="0"/>
              <a:ea typeface="Times New Roman" panose="02020603050405020304" pitchFamily="18" charset="0"/>
            </a:endParaRPr>
          </a:p>
        </p:txBody>
      </p:sp>
      <p:sp>
        <p:nvSpPr>
          <p:cNvPr id="7" name="Text Box 27"/>
          <p:cNvSpPr txBox="1"/>
          <p:nvPr/>
        </p:nvSpPr>
        <p:spPr>
          <a:xfrm>
            <a:off x="0" y="2908682"/>
            <a:ext cx="8101013" cy="646331"/>
          </a:xfrm>
          <a:prstGeom prst="rect">
            <a:avLst/>
          </a:prstGeom>
          <a:solidFill>
            <a:schemeClr val="bg1"/>
          </a:solidFill>
          <a:ln w="9525">
            <a:noFill/>
          </a:ln>
        </p:spPr>
        <p:txBody>
          <a:bodyPr anchor="t" anchorCtr="0">
            <a:spAutoFit/>
          </a:bodyPr>
          <a:lstStyle/>
          <a:p>
            <a:pPr>
              <a:spcBef>
                <a:spcPct val="50000"/>
              </a:spcBef>
            </a:pPr>
            <a:r>
              <a:rPr lang="en-US" altLang="vi-VN" sz="3600" b="1" dirty="0">
                <a:solidFill>
                  <a:srgbClr val="0070C0"/>
                </a:solidFill>
                <a:latin typeface="Arial" panose="020B0604020202020204" pitchFamily="34" charset="0"/>
              </a:rPr>
              <a:t>+ </a:t>
            </a:r>
            <a:r>
              <a:rPr lang="en-US" sz="3600" b="1" dirty="0">
                <a:solidFill>
                  <a:srgbClr val="0070C0"/>
                </a:solidFill>
                <a:latin typeface="Times New Roman" panose="02020603050405020304" pitchFamily="18" charset="0"/>
              </a:rPr>
              <a:t>Các đồ chơi khác nhau như thế nào?</a:t>
            </a:r>
            <a:r>
              <a:rPr lang="en-US" altLang="vi-VN" sz="3600" b="1" dirty="0">
                <a:solidFill>
                  <a:srgbClr val="0070C0"/>
                </a:solidFill>
                <a:latin typeface="Times New Roman" panose="02020603050405020304" pitchFamily="18" charset="0"/>
              </a:rPr>
              <a:t> </a:t>
            </a:r>
            <a:endParaRPr lang="en-US" altLang="vi-VN" sz="3600" b="1" dirty="0">
              <a:solidFill>
                <a:srgbClr val="0070C0"/>
              </a:solidFill>
              <a:latin typeface="Times New Roman" panose="02020603050405020304" pitchFamily="18" charset="0"/>
              <a:ea typeface="Times New Roman" panose="02020603050405020304" pitchFamily="18" charset="0"/>
            </a:endParaRPr>
          </a:p>
        </p:txBody>
      </p:sp>
      <p:sp>
        <p:nvSpPr>
          <p:cNvPr id="8" name="Text Box 27"/>
          <p:cNvSpPr txBox="1"/>
          <p:nvPr/>
        </p:nvSpPr>
        <p:spPr>
          <a:xfrm>
            <a:off x="1620838" y="3962401"/>
            <a:ext cx="9144000" cy="708025"/>
          </a:xfrm>
          <a:prstGeom prst="rect">
            <a:avLst/>
          </a:prstGeom>
          <a:solidFill>
            <a:schemeClr val="bg1"/>
          </a:solidFill>
          <a:ln w="9525">
            <a:noFill/>
          </a:ln>
        </p:spPr>
        <p:txBody>
          <a:bodyPr anchor="t" anchorCtr="0">
            <a:spAutoFit/>
          </a:bodyPr>
          <a:lstStyle/>
          <a:p>
            <a:pPr eaLnBrk="0" hangingPunct="0">
              <a:spcBef>
                <a:spcPct val="50000"/>
              </a:spcBef>
            </a:pPr>
            <a:r>
              <a:rPr lang="en-US" altLang="vi-VN" sz="4000" b="1" dirty="0">
                <a:solidFill>
                  <a:srgbClr val="FF0000"/>
                </a:solidFill>
                <a:latin typeface="Arial" panose="020B0604020202020204" pitchFamily="34" charset="0"/>
              </a:rPr>
              <a:t> </a:t>
            </a:r>
            <a:endParaRPr lang="en-US" altLang="vi-VN" sz="3200" b="1" dirty="0">
              <a:solidFill>
                <a:srgbClr val="000066"/>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71437" y="3463573"/>
            <a:ext cx="12192000" cy="3139321"/>
          </a:xfrm>
          <a:prstGeom prst="rect">
            <a:avLst/>
          </a:prstGeom>
          <a:noFill/>
          <a:ln w="9525">
            <a:noFill/>
          </a:ln>
        </p:spPr>
        <p:txBody>
          <a:bodyPr wrap="square" anchor="t" anchorCtr="0">
            <a:spAutoFit/>
          </a:bodyPr>
          <a:lstStyle/>
          <a:p>
            <a:pPr algn="just">
              <a:spcBef>
                <a:spcPct val="50000"/>
              </a:spcBef>
            </a:pPr>
            <a:r>
              <a:rPr lang="vi-VN" sz="3600" b="1" dirty="0">
                <a:latin typeface="Times New Roman" panose="02020603050405020304" pitchFamily="18" charset="0"/>
              </a:rPr>
              <a:t>- </a:t>
            </a:r>
            <a:r>
              <a:rPr lang="en-US" sz="3600" b="1" dirty="0" err="1">
                <a:latin typeface="Times New Roman" panose="02020603050405020304" pitchFamily="18" charset="0"/>
              </a:rPr>
              <a:t>Chàng</a:t>
            </a:r>
            <a:r>
              <a:rPr lang="en-US" sz="3600" b="1" dirty="0">
                <a:latin typeface="Times New Roman" panose="02020603050405020304" pitchFamily="18" charset="0"/>
              </a:rPr>
              <a:t> kị </a:t>
            </a:r>
            <a:r>
              <a:rPr lang="en-US" sz="3600" b="1" dirty="0" err="1">
                <a:latin typeface="Times New Roman" panose="02020603050405020304" pitchFamily="18" charset="0"/>
              </a:rPr>
              <a:t>sĩ</a:t>
            </a:r>
            <a:r>
              <a:rPr lang="en-US" sz="3600" b="1" dirty="0">
                <a:latin typeface="Times New Roman" panose="02020603050405020304" pitchFamily="18" charset="0"/>
              </a:rPr>
              <a:t> </a:t>
            </a:r>
            <a:r>
              <a:rPr lang="en-US" sz="3600" b="1" dirty="0" err="1">
                <a:latin typeface="Times New Roman" panose="02020603050405020304" pitchFamily="18" charset="0"/>
              </a:rPr>
              <a:t>và</a:t>
            </a:r>
            <a:r>
              <a:rPr lang="en-US" sz="3600" b="1" dirty="0">
                <a:latin typeface="Times New Roman" panose="02020603050405020304" pitchFamily="18" charset="0"/>
              </a:rPr>
              <a:t> nàng công chúa được tặng trong dịp Tết Trung thu. Các đồ chơi này làm bằng bột, có màu sắc sặc sỡ, trông rất </a:t>
            </a:r>
            <a:r>
              <a:rPr lang="en-US" sz="3600" b="1" dirty="0" err="1">
                <a:latin typeface="Times New Roman" panose="02020603050405020304" pitchFamily="18" charset="0"/>
              </a:rPr>
              <a:t>đẹp</a:t>
            </a:r>
            <a:r>
              <a:rPr lang="en-US" sz="3600" b="1" dirty="0">
                <a:latin typeface="Times New Roman" panose="02020603050405020304" pitchFamily="18" charset="0"/>
              </a:rPr>
              <a:t>.</a:t>
            </a:r>
            <a:endParaRPr lang="vi-VN" sz="3600" b="1" dirty="0">
              <a:latin typeface="Times New Roman" panose="02020603050405020304" pitchFamily="18" charset="0"/>
            </a:endParaRPr>
          </a:p>
          <a:p>
            <a:pPr algn="just"/>
            <a:r>
              <a:rPr lang="vi-VN" sz="3600" b="1" dirty="0">
                <a:latin typeface="Times New Roman" panose="02020603050405020304" pitchFamily="18" charset="0"/>
              </a:rPr>
              <a:t>- </a:t>
            </a:r>
            <a:r>
              <a:rPr lang="en-US" sz="3600" b="1" dirty="0" err="1">
                <a:latin typeface="Times New Roman" panose="02020603050405020304" pitchFamily="18" charset="0"/>
              </a:rPr>
              <a:t>Chú</a:t>
            </a:r>
            <a:r>
              <a:rPr lang="en-US" sz="3600" b="1" dirty="0">
                <a:latin typeface="Times New Roman" panose="02020603050405020304" pitchFamily="18" charset="0"/>
              </a:rPr>
              <a:t> bé Đất là đồ chơi cu Chắt tự làm lấy từ đất sét có hình người rất mộc mạc.</a:t>
            </a:r>
          </a:p>
          <a:p>
            <a:endParaRPr lang="vi-VN" altLang="x-none" dirty="0">
              <a:latin typeface="Arial" panose="020B0604020202020204" pitchFamily="34" charset="0"/>
            </a:endParaRPr>
          </a:p>
        </p:txBody>
      </p:sp>
      <p:sp>
        <p:nvSpPr>
          <p:cNvPr id="5" name="TextBox 4"/>
          <p:cNvSpPr txBox="1"/>
          <p:nvPr/>
        </p:nvSpPr>
        <p:spPr>
          <a:xfrm>
            <a:off x="71437" y="5587174"/>
            <a:ext cx="8458200" cy="584775"/>
          </a:xfrm>
          <a:prstGeom prst="rect">
            <a:avLst/>
          </a:prstGeom>
          <a:noFill/>
          <a:ln w="9525">
            <a:noFill/>
          </a:ln>
        </p:spPr>
        <p:txBody>
          <a:bodyPr anchor="t" anchorCtr="0">
            <a:spAutoFit/>
          </a:bodyPr>
          <a:lstStyle/>
          <a:p>
            <a:r>
              <a:rPr lang="en-US" sz="3200" b="1" dirty="0">
                <a:latin typeface="Times New Roman" panose="02020603050405020304" pitchFamily="18" charset="0"/>
              </a:rPr>
              <a:t>  </a:t>
            </a:r>
            <a:r>
              <a:rPr lang="en-US" dirty="0">
                <a:latin typeface="Arial" panose="020B0604020202020204" pitchFamily="34" charset="0"/>
              </a:rPr>
              <a:t>    </a:t>
            </a:r>
            <a:endParaRPr lang="vi-VN" altLang="x-none" dirty="0">
              <a:latin typeface="Arial" panose="020B0604020202020204" pitchFamily="34" charset="0"/>
            </a:endParaRPr>
          </a:p>
        </p:txBody>
      </p:sp>
      <p:sp>
        <p:nvSpPr>
          <p:cNvPr id="9" name="TextBox 8"/>
          <p:cNvSpPr txBox="1"/>
          <p:nvPr/>
        </p:nvSpPr>
        <p:spPr>
          <a:xfrm>
            <a:off x="567732" y="6171949"/>
            <a:ext cx="9815787" cy="923330"/>
          </a:xfrm>
          <a:prstGeom prst="rect">
            <a:avLst/>
          </a:prstGeom>
          <a:noFill/>
          <a:ln w="9525">
            <a:noFill/>
          </a:ln>
        </p:spPr>
        <p:txBody>
          <a:bodyPr wrap="square" anchor="t" anchorCtr="0">
            <a:spAutoFit/>
          </a:bodyPr>
          <a:lstStyle/>
          <a:p>
            <a:r>
              <a:rPr lang="vi-VN" sz="3200" b="1" dirty="0">
                <a:latin typeface="Times New Roman" panose="02020603050405020304" pitchFamily="18" charset="0"/>
              </a:rPr>
              <a:t>        </a:t>
            </a:r>
            <a:r>
              <a:rPr lang="vi-VN" sz="3600" b="1" dirty="0">
                <a:latin typeface="Times New Roman" panose="02020603050405020304" pitchFamily="18" charset="0"/>
              </a:rPr>
              <a:t>Đoạn 1: </a:t>
            </a:r>
            <a:r>
              <a:rPr lang="en-US" sz="3600" b="1" dirty="0" err="1">
                <a:latin typeface="Times New Roman" panose="02020603050405020304" pitchFamily="18" charset="0"/>
              </a:rPr>
              <a:t>Giới</a:t>
            </a:r>
            <a:r>
              <a:rPr lang="en-US" sz="3600" b="1" dirty="0">
                <a:latin typeface="Times New Roman" panose="02020603050405020304" pitchFamily="18" charset="0"/>
              </a:rPr>
              <a:t> thiệu đồ chơi của cu Chắt.</a:t>
            </a:r>
          </a:p>
          <a:p>
            <a:r>
              <a:rPr lang="vi-VN" altLang="x-none" dirty="0">
                <a:latin typeface="Arial" panose="020B0604020202020204" pitchFamily="34" charset="0"/>
              </a:rPr>
              <a:t> </a:t>
            </a:r>
          </a:p>
        </p:txBody>
      </p:sp>
      <p:sp>
        <p:nvSpPr>
          <p:cNvPr id="2" name="Arrow: Right 1">
            <a:extLst>
              <a:ext uri="{FF2B5EF4-FFF2-40B4-BE49-F238E27FC236}">
                <a16:creationId xmlns:a16="http://schemas.microsoft.com/office/drawing/2014/main" id="{66EF4978-FD8F-4AFE-AEB5-72BB68DAD6E9}"/>
              </a:ext>
            </a:extLst>
          </p:cNvPr>
          <p:cNvSpPr/>
          <p:nvPr/>
        </p:nvSpPr>
        <p:spPr>
          <a:xfrm>
            <a:off x="737913" y="6394950"/>
            <a:ext cx="667472" cy="238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3854DE94-69F7-4723-A154-C1F3CF8ADFE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497"/>
    </mc:Choice>
    <mc:Fallback xmlns="">
      <p:transition spd="slow" advTm="4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circle(in)">
                                      <p:cBhvr>
                                        <p:cTn id="11" dur="2000"/>
                                        <p:tgtEl>
                                          <p:spTgt spid="1638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2714"/>
                                        </p:tgtEl>
                                        <p:attrNameLst>
                                          <p:attrName>style.visibility</p:attrName>
                                        </p:attrNameLst>
                                      </p:cBhvr>
                                      <p:to>
                                        <p:strVal val="visible"/>
                                      </p:to>
                                    </p:set>
                                    <p:animEffect transition="in" filter="circle(in)">
                                      <p:cBhvr>
                                        <p:cTn id="21" dur="2000"/>
                                        <p:tgtEl>
                                          <p:spTgt spid="727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72714" grpId="0" animBg="1"/>
      <p:bldP spid="16389" grpId="0" animBg="1"/>
      <p:bldP spid="6" grpId="0"/>
      <p:bldP spid="7" grpId="0" animBg="1"/>
      <p:bldP spid="8" grpId="0" animBg="1"/>
      <p:bldP spid="3" grpId="0"/>
      <p:bldP spid="5" grpId="0"/>
      <p:bldP spid="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13314" name="Text Box 27"/>
          <p:cNvSpPr txBox="1"/>
          <p:nvPr/>
        </p:nvSpPr>
        <p:spPr>
          <a:xfrm>
            <a:off x="0" y="167481"/>
            <a:ext cx="7848600" cy="830263"/>
          </a:xfrm>
          <a:prstGeom prst="rect">
            <a:avLst/>
          </a:prstGeom>
          <a:noFill/>
          <a:ln w="9525">
            <a:noFill/>
          </a:ln>
        </p:spPr>
        <p:txBody>
          <a:bodyPr anchor="t" anchorCtr="0">
            <a:spAutoFit/>
          </a:bodyPr>
          <a:lstStyle/>
          <a:p>
            <a:pPr>
              <a:spcBef>
                <a:spcPct val="50000"/>
              </a:spcBef>
            </a:pPr>
            <a:r>
              <a:rPr lang="en-US" altLang="vi-VN" sz="4800" b="1" dirty="0">
                <a:solidFill>
                  <a:srgbClr val="FF0000"/>
                </a:solidFill>
                <a:latin typeface="Arial" panose="020B0604020202020204" pitchFamily="34" charset="0"/>
              </a:rPr>
              <a:t>  </a:t>
            </a:r>
            <a:r>
              <a:rPr lang="en-US" altLang="vi-VN" sz="3600" b="1" dirty="0">
                <a:solidFill>
                  <a:srgbClr val="FF0000"/>
                </a:solidFill>
                <a:latin typeface="Times New Roman" panose="02020603050405020304" pitchFamily="18" charset="0"/>
              </a:rPr>
              <a:t>Đọc thầm đoạn 2                                               </a:t>
            </a:r>
            <a:endParaRPr lang="en-US" altLang="vi-VN" sz="3600" b="1" dirty="0">
              <a:solidFill>
                <a:srgbClr val="FF0000"/>
              </a:solidFill>
              <a:latin typeface="Times New Roman" panose="02020603050405020304" pitchFamily="18" charset="0"/>
              <a:ea typeface="Times New Roman" panose="02020603050405020304" pitchFamily="18" charset="0"/>
            </a:endParaRPr>
          </a:p>
        </p:txBody>
      </p:sp>
      <p:sp>
        <p:nvSpPr>
          <p:cNvPr id="13315" name="Text Box 16"/>
          <p:cNvSpPr txBox="1"/>
          <p:nvPr/>
        </p:nvSpPr>
        <p:spPr>
          <a:xfrm>
            <a:off x="9526" y="1043509"/>
            <a:ext cx="8686800" cy="646331"/>
          </a:xfrm>
          <a:prstGeom prst="rect">
            <a:avLst/>
          </a:prstGeom>
          <a:noFill/>
          <a:ln w="9525">
            <a:noFill/>
          </a:ln>
        </p:spPr>
        <p:txBody>
          <a:bodyPr anchor="t" anchorCtr="0">
            <a:spAutoFit/>
          </a:bodyPr>
          <a:lstStyle/>
          <a:p>
            <a:pPr eaLnBrk="0" hangingPunct="0">
              <a:spcBef>
                <a:spcPct val="50000"/>
              </a:spcBef>
            </a:pPr>
            <a:r>
              <a:rPr lang="en-US" sz="3200" b="1" dirty="0">
                <a:solidFill>
                  <a:srgbClr val="000066"/>
                </a:solidFill>
                <a:latin typeface="Times New Roman" panose="02020603050405020304" pitchFamily="18" charset="0"/>
              </a:rPr>
              <a:t>  </a:t>
            </a:r>
            <a:r>
              <a:rPr lang="en-US" sz="3600" b="1" dirty="0">
                <a:solidFill>
                  <a:srgbClr val="0070C0"/>
                </a:solidFill>
                <a:latin typeface="Times New Roman" panose="02020603050405020304" pitchFamily="18" charset="0"/>
              </a:rPr>
              <a:t>+ Cu Chắt cất đồ chơi của mình vào đâu?</a:t>
            </a:r>
          </a:p>
        </p:txBody>
      </p:sp>
      <p:sp>
        <p:nvSpPr>
          <p:cNvPr id="17411" name="Text Box 17"/>
          <p:cNvSpPr txBox="1"/>
          <p:nvPr/>
        </p:nvSpPr>
        <p:spPr>
          <a:xfrm>
            <a:off x="2438400" y="2066925"/>
            <a:ext cx="8229600" cy="584200"/>
          </a:xfrm>
          <a:prstGeom prst="rect">
            <a:avLst/>
          </a:prstGeom>
          <a:solidFill>
            <a:schemeClr val="bg1"/>
          </a:solidFill>
          <a:ln w="9525">
            <a:noFill/>
          </a:ln>
        </p:spPr>
        <p:txBody>
          <a:bodyPr anchor="t" anchorCtr="0">
            <a:spAutoFit/>
          </a:bodyPr>
          <a:lstStyle/>
          <a:p>
            <a:pPr eaLnBrk="0" hangingPunct="0">
              <a:spcBef>
                <a:spcPct val="50000"/>
              </a:spcBef>
            </a:pPr>
            <a:endParaRPr lang="vi-VN" altLang="x-none" sz="3200" b="1" dirty="0">
              <a:solidFill>
                <a:srgbClr val="0000FF"/>
              </a:solidFill>
              <a:latin typeface="Times New Roman" panose="02020603050405020304" pitchFamily="18" charset="0"/>
            </a:endParaRPr>
          </a:p>
        </p:txBody>
      </p:sp>
      <p:sp>
        <p:nvSpPr>
          <p:cNvPr id="13317" name="Text Box 17"/>
          <p:cNvSpPr txBox="1"/>
          <p:nvPr/>
        </p:nvSpPr>
        <p:spPr>
          <a:xfrm>
            <a:off x="104429" y="1775987"/>
            <a:ext cx="10856594" cy="646331"/>
          </a:xfrm>
          <a:prstGeom prst="rect">
            <a:avLst/>
          </a:prstGeom>
          <a:solidFill>
            <a:schemeClr val="bg1"/>
          </a:solidFill>
          <a:ln w="9525">
            <a:noFill/>
          </a:ln>
        </p:spPr>
        <p:txBody>
          <a:bodyPr wrap="square" anchor="t" anchorCtr="0">
            <a:spAutoFit/>
          </a:bodyPr>
          <a:lstStyle/>
          <a:p>
            <a:pPr eaLnBrk="0" hangingPunct="0">
              <a:spcBef>
                <a:spcPct val="50000"/>
              </a:spcBef>
            </a:pPr>
            <a:r>
              <a:rPr lang="en-US" sz="3200" b="1" dirty="0">
                <a:solidFill>
                  <a:srgbClr val="0000FF"/>
                </a:solidFill>
                <a:latin typeface="Times New Roman" panose="02020603050405020304" pitchFamily="18" charset="0"/>
              </a:rPr>
              <a:t> </a:t>
            </a:r>
            <a:r>
              <a:rPr lang="en-US" sz="3600" b="1" dirty="0">
                <a:latin typeface="Times New Roman" panose="02020603050405020304" pitchFamily="18" charset="0"/>
              </a:rPr>
              <a:t>- Cu Chắt cất đồ chơi vào cái nắp tráp hỏng.</a:t>
            </a:r>
          </a:p>
        </p:txBody>
      </p:sp>
      <p:sp>
        <p:nvSpPr>
          <p:cNvPr id="13319" name="Text Box 17"/>
          <p:cNvSpPr txBox="1"/>
          <p:nvPr/>
        </p:nvSpPr>
        <p:spPr>
          <a:xfrm>
            <a:off x="-162560" y="2530158"/>
            <a:ext cx="11569700" cy="646331"/>
          </a:xfrm>
          <a:prstGeom prst="rect">
            <a:avLst/>
          </a:prstGeom>
          <a:noFill/>
          <a:ln w="9525">
            <a:noFill/>
          </a:ln>
        </p:spPr>
        <p:txBody>
          <a:bodyPr wrap="square" anchor="t" anchorCtr="0">
            <a:spAutoFit/>
          </a:bodyPr>
          <a:lstStyle/>
          <a:p>
            <a:pPr eaLnBrk="0" hangingPunct="0">
              <a:spcBef>
                <a:spcPct val="50000"/>
              </a:spcBef>
            </a:pPr>
            <a:r>
              <a:rPr lang="en-US" sz="3600" b="1" dirty="0">
                <a:solidFill>
                  <a:srgbClr val="FF0000"/>
                </a:solidFill>
                <a:latin typeface="Times New Roman" panose="02020603050405020304" pitchFamily="18" charset="0"/>
              </a:rPr>
              <a:t>  </a:t>
            </a:r>
            <a:r>
              <a:rPr lang="en-US" sz="3600" b="1" dirty="0">
                <a:solidFill>
                  <a:srgbClr val="0070C0"/>
                </a:solidFill>
                <a:latin typeface="Times New Roman" panose="02020603050405020304" pitchFamily="18" charset="0"/>
              </a:rPr>
              <a:t>+ Chàng kị sĩ đã phàn nàn với công chúa điều gì? </a:t>
            </a:r>
          </a:p>
        </p:txBody>
      </p:sp>
      <p:sp>
        <p:nvSpPr>
          <p:cNvPr id="13320" name="Text Box 17"/>
          <p:cNvSpPr txBox="1"/>
          <p:nvPr/>
        </p:nvSpPr>
        <p:spPr>
          <a:xfrm>
            <a:off x="0" y="3337739"/>
            <a:ext cx="12125325" cy="1938992"/>
          </a:xfrm>
          <a:prstGeom prst="rect">
            <a:avLst/>
          </a:prstGeom>
          <a:noFill/>
          <a:ln w="9525">
            <a:noFill/>
          </a:ln>
        </p:spPr>
        <p:txBody>
          <a:bodyPr wrap="square" anchor="t" anchorCtr="0">
            <a:spAutoFit/>
          </a:bodyPr>
          <a:lstStyle/>
          <a:p>
            <a:pPr eaLnBrk="0" hangingPunct="0">
              <a:spcBef>
                <a:spcPct val="50000"/>
              </a:spcBef>
            </a:pPr>
            <a:r>
              <a:rPr lang="en-US" sz="3600" b="1" dirty="0">
                <a:solidFill>
                  <a:srgbClr val="002060"/>
                </a:solidFill>
                <a:latin typeface="Times New Roman" panose="02020603050405020304" pitchFamily="18" charset="0"/>
              </a:rPr>
              <a:t> - </a:t>
            </a:r>
            <a:r>
              <a:rPr lang="en-US" sz="3600" b="1" dirty="0">
                <a:latin typeface="Times New Roman" panose="02020603050405020304" pitchFamily="18" charset="0"/>
              </a:rPr>
              <a:t>Cu Đất thật đoảng. Mới chơi với nó một tí mà chúng mình đã bẩn hết quần áo đẹp.</a:t>
            </a:r>
          </a:p>
          <a:p>
            <a:pPr eaLnBrk="0" hangingPunct="0">
              <a:spcBef>
                <a:spcPct val="50000"/>
              </a:spcBef>
            </a:pPr>
            <a:endParaRPr lang="en-US" sz="3200" b="1" dirty="0">
              <a:solidFill>
                <a:srgbClr val="FF0000"/>
              </a:solidFill>
              <a:latin typeface="Times New Roman" panose="02020603050405020304" pitchFamily="18" charset="0"/>
            </a:endParaRPr>
          </a:p>
        </p:txBody>
      </p:sp>
      <p:sp>
        <p:nvSpPr>
          <p:cNvPr id="11" name="TextBox 10"/>
          <p:cNvSpPr txBox="1"/>
          <p:nvPr/>
        </p:nvSpPr>
        <p:spPr>
          <a:xfrm>
            <a:off x="9526" y="4553743"/>
            <a:ext cx="11046401" cy="923330"/>
          </a:xfrm>
          <a:prstGeom prst="rect">
            <a:avLst/>
          </a:prstGeom>
          <a:noFill/>
          <a:ln w="9525">
            <a:noFill/>
          </a:ln>
        </p:spPr>
        <p:txBody>
          <a:bodyPr wrap="square" anchor="t" anchorCtr="0">
            <a:spAutoFit/>
          </a:bodyPr>
          <a:lstStyle/>
          <a:p>
            <a:pPr>
              <a:spcBef>
                <a:spcPct val="50000"/>
              </a:spcBef>
            </a:pPr>
            <a:r>
              <a:rPr lang="en-US" sz="3200" b="1" dirty="0">
                <a:latin typeface="Times New Roman" panose="02020603050405020304" pitchFamily="18" charset="0"/>
              </a:rPr>
              <a:t> </a:t>
            </a:r>
            <a:r>
              <a:rPr lang="vi-VN" sz="3200" b="1" dirty="0">
                <a:latin typeface="Times New Roman" panose="02020603050405020304" pitchFamily="18" charset="0"/>
              </a:rPr>
              <a:t>          </a:t>
            </a:r>
            <a:r>
              <a:rPr lang="en-US" sz="3600" b="1" dirty="0" err="1">
                <a:latin typeface="Times New Roman" panose="02020603050405020304" pitchFamily="18" charset="0"/>
              </a:rPr>
              <a:t>Chú</a:t>
            </a:r>
            <a:r>
              <a:rPr lang="en-US" sz="3600" b="1" dirty="0">
                <a:latin typeface="Times New Roman" panose="02020603050405020304" pitchFamily="18" charset="0"/>
              </a:rPr>
              <a:t> bé đất và hai người bột làm quen với </a:t>
            </a:r>
            <a:r>
              <a:rPr lang="en-US" sz="3600" b="1" dirty="0" err="1">
                <a:latin typeface="Times New Roman" panose="02020603050405020304" pitchFamily="18" charset="0"/>
              </a:rPr>
              <a:t>nhau</a:t>
            </a:r>
            <a:r>
              <a:rPr lang="en-US" sz="3600" b="1" dirty="0">
                <a:latin typeface="Times New Roman" panose="02020603050405020304" pitchFamily="18" charset="0"/>
              </a:rPr>
              <a:t> .</a:t>
            </a:r>
          </a:p>
          <a:p>
            <a:endParaRPr lang="vi-VN" altLang="x-none" dirty="0">
              <a:latin typeface="Arial" panose="020B0604020202020204" pitchFamily="34" charset="0"/>
            </a:endParaRPr>
          </a:p>
        </p:txBody>
      </p:sp>
      <p:sp>
        <p:nvSpPr>
          <p:cNvPr id="10" name="Arrow: Right 9">
            <a:extLst>
              <a:ext uri="{FF2B5EF4-FFF2-40B4-BE49-F238E27FC236}">
                <a16:creationId xmlns:a16="http://schemas.microsoft.com/office/drawing/2014/main" id="{54D8CB9F-D248-44BB-8A23-239D1D128485}"/>
              </a:ext>
            </a:extLst>
          </p:cNvPr>
          <p:cNvSpPr/>
          <p:nvPr/>
        </p:nvSpPr>
        <p:spPr>
          <a:xfrm>
            <a:off x="367001" y="4776744"/>
            <a:ext cx="667472" cy="238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7FDC79C-2D29-433C-B63E-9AA6E2F8C1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169"/>
    </mc:Choice>
    <mc:Fallback xmlns="">
      <p:transition spd="slow" advTm="3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fade">
                                      <p:cBhvr>
                                        <p:cTn id="11" dur="1000"/>
                                        <p:tgtEl>
                                          <p:spTgt spid="13314"/>
                                        </p:tgtEl>
                                      </p:cBhvr>
                                    </p:animEffect>
                                    <p:anim calcmode="lin" valueType="num">
                                      <p:cBhvr>
                                        <p:cTn id="12" dur="1000" fill="hold"/>
                                        <p:tgtEl>
                                          <p:spTgt spid="13314"/>
                                        </p:tgtEl>
                                        <p:attrNameLst>
                                          <p:attrName>ppt_x</p:attrName>
                                        </p:attrNameLst>
                                      </p:cBhvr>
                                      <p:tavLst>
                                        <p:tav tm="0">
                                          <p:val>
                                            <p:strVal val="#ppt_x"/>
                                          </p:val>
                                        </p:tav>
                                        <p:tav tm="100000">
                                          <p:val>
                                            <p:strVal val="#ppt_x"/>
                                          </p:val>
                                        </p:tav>
                                      </p:tavLst>
                                    </p:anim>
                                    <p:anim calcmode="lin" valueType="num">
                                      <p:cBhvr>
                                        <p:cTn id="13"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315"/>
                                        </p:tgtEl>
                                        <p:attrNameLst>
                                          <p:attrName>style.visibility</p:attrName>
                                        </p:attrNameLst>
                                      </p:cBhvr>
                                      <p:to>
                                        <p:strVal val="visible"/>
                                      </p:to>
                                    </p:set>
                                    <p:animEffect transition="in" filter="fade">
                                      <p:cBhvr>
                                        <p:cTn id="18" dur="1000"/>
                                        <p:tgtEl>
                                          <p:spTgt spid="13315"/>
                                        </p:tgtEl>
                                      </p:cBhvr>
                                    </p:animEffect>
                                    <p:anim calcmode="lin" valueType="num">
                                      <p:cBhvr>
                                        <p:cTn id="19" dur="1000" fill="hold"/>
                                        <p:tgtEl>
                                          <p:spTgt spid="13315"/>
                                        </p:tgtEl>
                                        <p:attrNameLst>
                                          <p:attrName>ppt_x</p:attrName>
                                        </p:attrNameLst>
                                      </p:cBhvr>
                                      <p:tavLst>
                                        <p:tav tm="0">
                                          <p:val>
                                            <p:strVal val="#ppt_x"/>
                                          </p:val>
                                        </p:tav>
                                        <p:tav tm="100000">
                                          <p:val>
                                            <p:strVal val="#ppt_x"/>
                                          </p:val>
                                        </p:tav>
                                      </p:tavLst>
                                    </p:anim>
                                    <p:anim calcmode="lin" valueType="num">
                                      <p:cBhvr>
                                        <p:cTn id="20"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317"/>
                                        </p:tgtEl>
                                        <p:attrNameLst>
                                          <p:attrName>style.visibility</p:attrName>
                                        </p:attrNameLst>
                                      </p:cBhvr>
                                      <p:to>
                                        <p:strVal val="visible"/>
                                      </p:to>
                                    </p:set>
                                    <p:animEffect transition="in" filter="fade">
                                      <p:cBhvr>
                                        <p:cTn id="25" dur="1000"/>
                                        <p:tgtEl>
                                          <p:spTgt spid="13317"/>
                                        </p:tgtEl>
                                      </p:cBhvr>
                                    </p:animEffect>
                                    <p:anim calcmode="lin" valueType="num">
                                      <p:cBhvr>
                                        <p:cTn id="26" dur="1000" fill="hold"/>
                                        <p:tgtEl>
                                          <p:spTgt spid="13317"/>
                                        </p:tgtEl>
                                        <p:attrNameLst>
                                          <p:attrName>ppt_x</p:attrName>
                                        </p:attrNameLst>
                                      </p:cBhvr>
                                      <p:tavLst>
                                        <p:tav tm="0">
                                          <p:val>
                                            <p:strVal val="#ppt_x"/>
                                          </p:val>
                                        </p:tav>
                                        <p:tav tm="100000">
                                          <p:val>
                                            <p:strVal val="#ppt_x"/>
                                          </p:val>
                                        </p:tav>
                                      </p:tavLst>
                                    </p:anim>
                                    <p:anim calcmode="lin" valueType="num">
                                      <p:cBhvr>
                                        <p:cTn id="27"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fade">
                                      <p:cBhvr>
                                        <p:cTn id="32" dur="1000"/>
                                        <p:tgtEl>
                                          <p:spTgt spid="13319"/>
                                        </p:tgtEl>
                                      </p:cBhvr>
                                    </p:animEffect>
                                    <p:anim calcmode="lin" valueType="num">
                                      <p:cBhvr>
                                        <p:cTn id="33" dur="1000" fill="hold"/>
                                        <p:tgtEl>
                                          <p:spTgt spid="13319"/>
                                        </p:tgtEl>
                                        <p:attrNameLst>
                                          <p:attrName>ppt_x</p:attrName>
                                        </p:attrNameLst>
                                      </p:cBhvr>
                                      <p:tavLst>
                                        <p:tav tm="0">
                                          <p:val>
                                            <p:strVal val="#ppt_x"/>
                                          </p:val>
                                        </p:tav>
                                        <p:tav tm="100000">
                                          <p:val>
                                            <p:strVal val="#ppt_x"/>
                                          </p:val>
                                        </p:tav>
                                      </p:tavLst>
                                    </p:anim>
                                    <p:anim calcmode="lin" valueType="num">
                                      <p:cBhvr>
                                        <p:cTn id="34" dur="1000" fill="hold"/>
                                        <p:tgtEl>
                                          <p:spTgt spid="133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320"/>
                                        </p:tgtEl>
                                        <p:attrNameLst>
                                          <p:attrName>style.visibility</p:attrName>
                                        </p:attrNameLst>
                                      </p:cBhvr>
                                      <p:to>
                                        <p:strVal val="visible"/>
                                      </p:to>
                                    </p:set>
                                    <p:animEffect transition="in" filter="fade">
                                      <p:cBhvr>
                                        <p:cTn id="39" dur="1000"/>
                                        <p:tgtEl>
                                          <p:spTgt spid="13320"/>
                                        </p:tgtEl>
                                      </p:cBhvr>
                                    </p:animEffect>
                                    <p:anim calcmode="lin" valueType="num">
                                      <p:cBhvr>
                                        <p:cTn id="40" dur="1000" fill="hold"/>
                                        <p:tgtEl>
                                          <p:spTgt spid="13320"/>
                                        </p:tgtEl>
                                        <p:attrNameLst>
                                          <p:attrName>ppt_x</p:attrName>
                                        </p:attrNameLst>
                                      </p:cBhvr>
                                      <p:tavLst>
                                        <p:tav tm="0">
                                          <p:val>
                                            <p:strVal val="#ppt_x"/>
                                          </p:val>
                                        </p:tav>
                                        <p:tav tm="100000">
                                          <p:val>
                                            <p:strVal val="#ppt_x"/>
                                          </p:val>
                                        </p:tav>
                                      </p:tavLst>
                                    </p:anim>
                                    <p:anim calcmode="lin" valueType="num">
                                      <p:cBhvr>
                                        <p:cTn id="41"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bldLst>
      <p:bldP spid="13314" grpId="0" animBg="1"/>
      <p:bldP spid="13315" grpId="0"/>
      <p:bldP spid="13317" grpId="0" animBg="1"/>
      <p:bldP spid="13319" grpId="0"/>
      <p:bldP spid="13320" grpId="0" animBg="1"/>
      <p:bldP spid="11"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7244A-FF79-4206-A752-4622FB19BABF}"/>
              </a:ext>
            </a:extLst>
          </p:cNvPr>
          <p:cNvSpPr txBox="1"/>
          <p:nvPr/>
        </p:nvSpPr>
        <p:spPr>
          <a:xfrm>
            <a:off x="203200" y="280928"/>
            <a:ext cx="4338638" cy="646331"/>
          </a:xfrm>
          <a:prstGeom prst="rect">
            <a:avLst/>
          </a:prstGeom>
          <a:noFill/>
          <a:ln w="9525">
            <a:noFill/>
          </a:ln>
        </p:spPr>
        <p:txBody>
          <a:bodyPr anchor="t" anchorCtr="0">
            <a:spAutoFit/>
          </a:bodyPr>
          <a:lstStyle/>
          <a:p>
            <a:pPr>
              <a:spcBef>
                <a:spcPct val="50000"/>
              </a:spcBef>
            </a:pPr>
            <a:r>
              <a:rPr lang="en-US" altLang="vi-VN" sz="3600" b="1" dirty="0">
                <a:solidFill>
                  <a:srgbClr val="FF0000"/>
                </a:solidFill>
                <a:latin typeface="Times New Roman" panose="02020603050405020304" pitchFamily="18" charset="0"/>
              </a:rPr>
              <a:t>Đọc thầm đoạn 3</a:t>
            </a:r>
            <a:endParaRPr lang="vi-VN" altLang="x-none" sz="3600" dirty="0">
              <a:latin typeface="Arial" panose="020B0604020202020204" pitchFamily="34" charset="0"/>
            </a:endParaRPr>
          </a:p>
        </p:txBody>
      </p:sp>
      <p:sp>
        <p:nvSpPr>
          <p:cNvPr id="3" name="TextBox 2">
            <a:extLst>
              <a:ext uri="{FF2B5EF4-FFF2-40B4-BE49-F238E27FC236}">
                <a16:creationId xmlns:a16="http://schemas.microsoft.com/office/drawing/2014/main" id="{62BD45B9-DD23-4880-A27A-79DA1DA359D2}"/>
              </a:ext>
            </a:extLst>
          </p:cNvPr>
          <p:cNvSpPr txBox="1"/>
          <p:nvPr/>
        </p:nvSpPr>
        <p:spPr>
          <a:xfrm>
            <a:off x="0" y="982663"/>
            <a:ext cx="8639175" cy="646331"/>
          </a:xfrm>
          <a:prstGeom prst="rect">
            <a:avLst/>
          </a:prstGeom>
          <a:noFill/>
          <a:ln w="9525">
            <a:noFill/>
          </a:ln>
        </p:spPr>
        <p:txBody>
          <a:bodyPr anchor="t" anchorCtr="0">
            <a:spAutoFit/>
          </a:bodyPr>
          <a:lstStyle/>
          <a:p>
            <a:pPr>
              <a:spcBef>
                <a:spcPct val="50000"/>
              </a:spcBef>
            </a:pPr>
            <a:r>
              <a:rPr lang="en-US" altLang="vi-VN" sz="3600" b="1" dirty="0">
                <a:solidFill>
                  <a:srgbClr val="0070C0"/>
                </a:solidFill>
                <a:latin typeface="Times New Roman" panose="02020603050405020304" pitchFamily="18" charset="0"/>
              </a:rPr>
              <a:t>+ Vì sao chú bé đất lại ra đi?</a:t>
            </a:r>
            <a:endParaRPr lang="vi-VN" altLang="x-none" sz="3600" dirty="0">
              <a:solidFill>
                <a:srgbClr val="0070C0"/>
              </a:solidFill>
              <a:latin typeface="Arial" panose="020B0604020202020204" pitchFamily="34" charset="0"/>
            </a:endParaRPr>
          </a:p>
        </p:txBody>
      </p:sp>
      <p:sp>
        <p:nvSpPr>
          <p:cNvPr id="4" name="TextBox 3">
            <a:extLst>
              <a:ext uri="{FF2B5EF4-FFF2-40B4-BE49-F238E27FC236}">
                <a16:creationId xmlns:a16="http://schemas.microsoft.com/office/drawing/2014/main" id="{A82B730D-1F65-4762-8DB3-35F3A33D9B59}"/>
              </a:ext>
            </a:extLst>
          </p:cNvPr>
          <p:cNvSpPr txBox="1"/>
          <p:nvPr/>
        </p:nvSpPr>
        <p:spPr>
          <a:xfrm>
            <a:off x="33336" y="1640840"/>
            <a:ext cx="9821864" cy="646331"/>
          </a:xfrm>
          <a:prstGeom prst="rect">
            <a:avLst/>
          </a:prstGeom>
          <a:noFill/>
          <a:ln w="9525">
            <a:noFill/>
          </a:ln>
        </p:spPr>
        <p:txBody>
          <a:bodyPr wrap="square" anchor="t" anchorCtr="0">
            <a:spAutoFit/>
          </a:bodyPr>
          <a:lstStyle/>
          <a:p>
            <a:pPr>
              <a:spcBef>
                <a:spcPct val="50000"/>
              </a:spcBef>
            </a:pPr>
            <a:r>
              <a:rPr lang="en-US" sz="3600" b="1" dirty="0">
                <a:latin typeface="Times New Roman" panose="02020603050405020304" pitchFamily="18" charset="0"/>
              </a:rPr>
              <a:t>-Vì chơi một mình chú cảm thấy buồn nhớ quê.</a:t>
            </a:r>
          </a:p>
        </p:txBody>
      </p:sp>
      <p:sp>
        <p:nvSpPr>
          <p:cNvPr id="5" name="TextBox 4">
            <a:extLst>
              <a:ext uri="{FF2B5EF4-FFF2-40B4-BE49-F238E27FC236}">
                <a16:creationId xmlns:a16="http://schemas.microsoft.com/office/drawing/2014/main" id="{FF61E978-50B1-424E-AA22-7A217CA22F89}"/>
              </a:ext>
            </a:extLst>
          </p:cNvPr>
          <p:cNvSpPr txBox="1"/>
          <p:nvPr/>
        </p:nvSpPr>
        <p:spPr>
          <a:xfrm>
            <a:off x="-1" y="2409825"/>
            <a:ext cx="8305800" cy="646331"/>
          </a:xfrm>
          <a:prstGeom prst="rect">
            <a:avLst/>
          </a:prstGeom>
          <a:noFill/>
          <a:ln w="9525">
            <a:noFill/>
          </a:ln>
        </p:spPr>
        <p:txBody>
          <a:bodyPr anchor="t" anchorCtr="0">
            <a:spAutoFit/>
          </a:bodyPr>
          <a:lstStyle/>
          <a:p>
            <a:r>
              <a:rPr lang="en-US" sz="3600" b="1" dirty="0">
                <a:solidFill>
                  <a:srgbClr val="0070C0"/>
                </a:solidFill>
                <a:latin typeface="Times New Roman" panose="02020603050405020304" pitchFamily="18" charset="0"/>
              </a:rPr>
              <a:t>+ Chú </a:t>
            </a:r>
            <a:r>
              <a:rPr lang="en-US" sz="3600" b="1" dirty="0" err="1">
                <a:solidFill>
                  <a:srgbClr val="0070C0"/>
                </a:solidFill>
                <a:latin typeface="Times New Roman" panose="02020603050405020304" pitchFamily="18" charset="0"/>
              </a:rPr>
              <a:t>bé</a:t>
            </a:r>
            <a:r>
              <a:rPr lang="en-US" sz="3600" b="1" dirty="0">
                <a:solidFill>
                  <a:srgbClr val="0070C0"/>
                </a:solidFill>
                <a:latin typeface="Times New Roman" panose="02020603050405020304" pitchFamily="18" charset="0"/>
              </a:rPr>
              <a:t> </a:t>
            </a:r>
            <a:r>
              <a:rPr lang="en-US" sz="3600" b="1" dirty="0" err="1">
                <a:solidFill>
                  <a:srgbClr val="0070C0"/>
                </a:solidFill>
                <a:latin typeface="Times New Roman" panose="02020603050405020304" pitchFamily="18" charset="0"/>
              </a:rPr>
              <a:t>Đất</a:t>
            </a:r>
            <a:r>
              <a:rPr lang="en-US" sz="3600" b="1" dirty="0">
                <a:solidFill>
                  <a:srgbClr val="0070C0"/>
                </a:solidFill>
                <a:latin typeface="Times New Roman" panose="02020603050405020304" pitchFamily="18" charset="0"/>
              </a:rPr>
              <a:t> đi đâu và gặp chuyện gì?</a:t>
            </a:r>
            <a:endParaRPr lang="vi-VN" altLang="x-none" sz="3600" dirty="0">
              <a:solidFill>
                <a:srgbClr val="0070C0"/>
              </a:solidFill>
              <a:latin typeface="Arial" panose="020B0604020202020204" pitchFamily="34" charset="0"/>
            </a:endParaRPr>
          </a:p>
        </p:txBody>
      </p:sp>
      <p:sp>
        <p:nvSpPr>
          <p:cNvPr id="6" name="TextBox 5">
            <a:extLst>
              <a:ext uri="{FF2B5EF4-FFF2-40B4-BE49-F238E27FC236}">
                <a16:creationId xmlns:a16="http://schemas.microsoft.com/office/drawing/2014/main" id="{9A9328A7-1B89-4240-BAD6-206A03EDDCC1}"/>
              </a:ext>
            </a:extLst>
          </p:cNvPr>
          <p:cNvSpPr txBox="1"/>
          <p:nvPr/>
        </p:nvSpPr>
        <p:spPr>
          <a:xfrm>
            <a:off x="-98744" y="3329305"/>
            <a:ext cx="12082464" cy="2308324"/>
          </a:xfrm>
          <a:prstGeom prst="rect">
            <a:avLst/>
          </a:prstGeom>
          <a:noFill/>
          <a:ln w="9525">
            <a:noFill/>
          </a:ln>
        </p:spPr>
        <p:txBody>
          <a:bodyPr wrap="square" anchor="t" anchorCtr="0">
            <a:spAutoFit/>
          </a:bodyPr>
          <a:lstStyle/>
          <a:p>
            <a:pPr algn="just">
              <a:spcBef>
                <a:spcPct val="50000"/>
              </a:spcBef>
            </a:pPr>
            <a:r>
              <a:rPr lang="en-US" sz="3200" b="1" dirty="0">
                <a:latin typeface="Times New Roman" panose="02020603050405020304" pitchFamily="18" charset="0"/>
              </a:rPr>
              <a:t>- </a:t>
            </a:r>
            <a:r>
              <a:rPr lang="en-US" sz="3600" b="1" dirty="0">
                <a:latin typeface="Times New Roman" panose="02020603050405020304" pitchFamily="18" charset="0"/>
              </a:rPr>
              <a:t>Chú bé Đất đi ra cánh đồng. Mới đến chái bếp, gặp trời mưa, chú ngấm nước và bị rét.  Chú bèn chui vào bếp sưởi ấm. Lúc đầu thấy khoan khoái, lúc sau thấy nóng rát cả chân tay khiến chú ta lùi lại. Rồi chú gặp ông Hòn Rấm.</a:t>
            </a:r>
          </a:p>
        </p:txBody>
      </p:sp>
      <p:pic>
        <p:nvPicPr>
          <p:cNvPr id="7" name="Audio 6">
            <a:hlinkClick r:id="" action="ppaction://media"/>
            <a:extLst>
              <a:ext uri="{FF2B5EF4-FFF2-40B4-BE49-F238E27FC236}">
                <a16:creationId xmlns:a16="http://schemas.microsoft.com/office/drawing/2014/main" id="{6FE7FB28-D399-4737-ACE8-97D0EA8841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53645695"/>
      </p:ext>
    </p:extLst>
  </p:cSld>
  <p:clrMapOvr>
    <a:masterClrMapping/>
  </p:clrMapOvr>
  <mc:AlternateContent xmlns:mc="http://schemas.openxmlformats.org/markup-compatibility/2006" xmlns:p14="http://schemas.microsoft.com/office/powerpoint/2010/main">
    <mc:Choice Requires="p14">
      <p:transition spd="slow" p14:dur="2000" advTm="35498"/>
    </mc:Choice>
    <mc:Fallback xmlns="">
      <p:transition spd="slow" advTm="3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
                </p:tgtEl>
              </p:cMediaNode>
            </p:audio>
          </p:childTnLst>
        </p:cTn>
      </p:par>
    </p:tnLst>
    <p:bldLst>
      <p:bldP spid="2" grpId="0"/>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0" y="730250"/>
            <a:ext cx="11338560" cy="646331"/>
          </a:xfrm>
          <a:prstGeom prst="rect">
            <a:avLst/>
          </a:prstGeom>
          <a:noFill/>
          <a:ln w="9525">
            <a:noFill/>
          </a:ln>
        </p:spPr>
        <p:txBody>
          <a:bodyPr wrap="square" anchor="t" anchorCtr="0">
            <a:spAutoFit/>
          </a:bodyPr>
          <a:lstStyle/>
          <a:p>
            <a:pPr>
              <a:spcBef>
                <a:spcPct val="50000"/>
              </a:spcBef>
            </a:pPr>
            <a:r>
              <a:rPr lang="en-US" sz="3600" b="1" dirty="0">
                <a:solidFill>
                  <a:srgbClr val="0070C0"/>
                </a:solidFill>
                <a:latin typeface="Times New Roman" panose="02020603050405020304" pitchFamily="18" charset="0"/>
              </a:rPr>
              <a:t>+ Ông Hòn Rấm nói gì khi thấy chú bé Đất lùi lại?</a:t>
            </a:r>
          </a:p>
        </p:txBody>
      </p:sp>
      <p:sp>
        <p:nvSpPr>
          <p:cNvPr id="6" name="TextBox 5"/>
          <p:cNvSpPr txBox="1"/>
          <p:nvPr/>
        </p:nvSpPr>
        <p:spPr>
          <a:xfrm>
            <a:off x="0" y="1457325"/>
            <a:ext cx="8534400" cy="646331"/>
          </a:xfrm>
          <a:prstGeom prst="rect">
            <a:avLst/>
          </a:prstGeom>
          <a:noFill/>
          <a:ln w="9525">
            <a:noFill/>
          </a:ln>
        </p:spPr>
        <p:txBody>
          <a:bodyPr wrap="square" anchor="t" anchorCtr="0">
            <a:spAutoFit/>
          </a:bodyPr>
          <a:lstStyle/>
          <a:p>
            <a:pPr>
              <a:spcBef>
                <a:spcPct val="50000"/>
              </a:spcBef>
              <a:buClrTx/>
              <a:buFontTx/>
            </a:pP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Ông</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Hòn</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Rấm</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chê</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chú</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nhát</a:t>
            </a:r>
            <a:r>
              <a:rPr lang="en-US" altLang="zh-CN" sz="3600" b="1" dirty="0">
                <a:solidFill>
                  <a:srgbClr val="0D0D0D"/>
                </a:solidFill>
                <a:latin typeface="Times New Roman" panose="02020603050405020304" pitchFamily="18" charset="0"/>
              </a:rPr>
              <a:t>.</a:t>
            </a:r>
          </a:p>
        </p:txBody>
      </p:sp>
      <p:sp>
        <p:nvSpPr>
          <p:cNvPr id="7" name="TextBox 6"/>
          <p:cNvSpPr txBox="1"/>
          <p:nvPr/>
        </p:nvSpPr>
        <p:spPr>
          <a:xfrm>
            <a:off x="-114300" y="2199481"/>
            <a:ext cx="12344400" cy="646331"/>
          </a:xfrm>
          <a:prstGeom prst="rect">
            <a:avLst/>
          </a:prstGeom>
          <a:noFill/>
          <a:ln w="9525">
            <a:noFill/>
          </a:ln>
        </p:spPr>
        <p:txBody>
          <a:bodyPr wrap="square" anchor="t" anchorCtr="0">
            <a:spAutoFit/>
          </a:bodyPr>
          <a:lstStyle/>
          <a:p>
            <a:pPr>
              <a:spcBef>
                <a:spcPct val="50000"/>
              </a:spcBef>
            </a:pPr>
            <a:r>
              <a:rPr lang="en-US" sz="3600" b="1" dirty="0">
                <a:solidFill>
                  <a:srgbClr val="0070C0"/>
                </a:solidFill>
                <a:latin typeface="Times New Roman" panose="02020603050405020304" pitchFamily="18" charset="0"/>
              </a:rPr>
              <a:t>+ Vì sao chú bé Đất quyết định trở thành Đất Nung?</a:t>
            </a:r>
          </a:p>
        </p:txBody>
      </p:sp>
      <p:sp>
        <p:nvSpPr>
          <p:cNvPr id="8" name="TextBox 7"/>
          <p:cNvSpPr txBox="1"/>
          <p:nvPr/>
        </p:nvSpPr>
        <p:spPr>
          <a:xfrm>
            <a:off x="-2540" y="2957025"/>
            <a:ext cx="11523980" cy="1384995"/>
          </a:xfrm>
          <a:prstGeom prst="rect">
            <a:avLst/>
          </a:prstGeom>
          <a:noFill/>
          <a:ln w="9525">
            <a:noFill/>
          </a:ln>
        </p:spPr>
        <p:txBody>
          <a:bodyPr wrap="square" anchor="t" anchorCtr="0">
            <a:spAutoFit/>
          </a:bodyPr>
          <a:lstStyle/>
          <a:p>
            <a:pPr>
              <a:spcBef>
                <a:spcPct val="50000"/>
              </a:spcBef>
              <a:buClrTx/>
              <a:buFontTx/>
            </a:pP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Vì</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chú</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muốn</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được</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xông</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pha</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làm</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nhiều</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việc</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có</a:t>
            </a:r>
            <a:r>
              <a:rPr lang="en-US" altLang="zh-CN" sz="3600" b="1" dirty="0">
                <a:solidFill>
                  <a:srgbClr val="0D0D0D"/>
                </a:solidFill>
                <a:latin typeface="Times New Roman" panose="02020603050405020304" pitchFamily="18" charset="0"/>
              </a:rPr>
              <a:t> </a:t>
            </a:r>
            <a:r>
              <a:rPr lang="en-US" altLang="zh-CN" sz="3600" b="1" dirty="0" err="1">
                <a:solidFill>
                  <a:srgbClr val="0D0D0D"/>
                </a:solidFill>
                <a:latin typeface="Times New Roman" panose="02020603050405020304" pitchFamily="18" charset="0"/>
              </a:rPr>
              <a:t>ích</a:t>
            </a:r>
            <a:r>
              <a:rPr lang="en-US" altLang="zh-CN" sz="3600" b="1" dirty="0">
                <a:solidFill>
                  <a:srgbClr val="0D0D0D"/>
                </a:solidFill>
                <a:latin typeface="Times New Roman" panose="02020603050405020304" pitchFamily="18" charset="0"/>
              </a:rPr>
              <a:t>.</a:t>
            </a:r>
            <a:endParaRPr lang="en-US" altLang="zh-CN" sz="3600" b="1" baseline="-25000" dirty="0">
              <a:solidFill>
                <a:srgbClr val="0D0D0D"/>
              </a:solidFill>
              <a:latin typeface="Times New Roman" panose="02020603050405020304" pitchFamily="18" charset="0"/>
            </a:endParaRPr>
          </a:p>
          <a:p>
            <a:pPr>
              <a:spcBef>
                <a:spcPct val="50000"/>
              </a:spcBef>
              <a:buClrTx/>
              <a:buFontTx/>
            </a:pPr>
            <a:endParaRPr lang="en-US" altLang="zh-CN" sz="3200" b="1" dirty="0">
              <a:solidFill>
                <a:srgbClr val="FF0000"/>
              </a:solidFill>
              <a:latin typeface="Times New Roman" panose="02020603050405020304" pitchFamily="18" charset="0"/>
            </a:endParaRPr>
          </a:p>
        </p:txBody>
      </p:sp>
      <p:sp>
        <p:nvSpPr>
          <p:cNvPr id="9" name="Text Box 28">
            <a:extLst>
              <a:ext uri="{FF2B5EF4-FFF2-40B4-BE49-F238E27FC236}">
                <a16:creationId xmlns:a16="http://schemas.microsoft.com/office/drawing/2014/main" id="{D54C547B-E5CE-4FB4-A4E7-4E1D4D2B3F6B}"/>
              </a:ext>
            </a:extLst>
          </p:cNvPr>
          <p:cNvSpPr txBox="1">
            <a:spLocks noChangeArrowheads="1"/>
          </p:cNvSpPr>
          <p:nvPr/>
        </p:nvSpPr>
        <p:spPr bwMode="auto">
          <a:xfrm>
            <a:off x="-240030" y="3668712"/>
            <a:ext cx="12115800" cy="769441"/>
          </a:xfrm>
          <a:prstGeom prst="rect">
            <a:avLst/>
          </a:prstGeom>
          <a:noFill/>
          <a:ln w="9525">
            <a:noFill/>
            <a:miter lim="800000"/>
            <a:headEnd/>
            <a:tailEnd/>
          </a:ln>
        </p:spPr>
        <p:txBody>
          <a:bodyPr wrap="square">
            <a:spAutoFit/>
          </a:bodyPr>
          <a:lstStyle/>
          <a:p>
            <a:pPr eaLnBrk="0" hangingPunct="0">
              <a:spcBef>
                <a:spcPct val="50000"/>
              </a:spcBef>
            </a:pPr>
            <a:r>
              <a:rPr lang="en-US" sz="44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Chi </a:t>
            </a:r>
            <a:r>
              <a:rPr lang="en-US" sz="3600" b="1" dirty="0" err="1">
                <a:solidFill>
                  <a:srgbClr val="0070C0"/>
                </a:solidFill>
                <a:latin typeface="Times New Roman" panose="02020603050405020304" pitchFamily="18" charset="0"/>
                <a:cs typeface="Times New Roman" panose="02020603050405020304" pitchFamily="18" charset="0"/>
              </a:rPr>
              <a:t>tiết</a:t>
            </a:r>
            <a:r>
              <a:rPr lang="en-US" sz="3600" b="1" dirty="0">
                <a:solidFill>
                  <a:srgbClr val="0070C0"/>
                </a:solidFill>
                <a:latin typeface="Times New Roman" panose="02020603050405020304" pitchFamily="18" charset="0"/>
                <a:cs typeface="Times New Roman" panose="02020603050405020304" pitchFamily="18" charset="0"/>
              </a:rPr>
              <a:t> “ </a:t>
            </a:r>
            <a:r>
              <a:rPr lang="en-US" sz="3600" b="1" dirty="0" err="1">
                <a:solidFill>
                  <a:srgbClr val="0070C0"/>
                </a:solidFill>
                <a:latin typeface="Times New Roman" panose="02020603050405020304" pitchFamily="18" charset="0"/>
                <a:cs typeface="Times New Roman" panose="02020603050405020304" pitchFamily="18" charset="0"/>
              </a:rPr>
              <a:t>nung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lửa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tượng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trưng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điều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gì</a:t>
            </a:r>
            <a:r>
              <a:rPr lang="en-US" sz="3600" b="1" dirty="0">
                <a:solidFill>
                  <a:srgbClr val="0070C0"/>
                </a:solidFill>
                <a:latin typeface="Times New Roman" panose="02020603050405020304" pitchFamily="18" charset="0"/>
                <a:cs typeface="Times New Roman" panose="02020603050405020304" pitchFamily="18" charset="0"/>
              </a:rPr>
              <a:t>?</a:t>
            </a:r>
          </a:p>
        </p:txBody>
      </p:sp>
      <p:sp>
        <p:nvSpPr>
          <p:cNvPr id="10" name="Text Box 28">
            <a:extLst>
              <a:ext uri="{FF2B5EF4-FFF2-40B4-BE49-F238E27FC236}">
                <a16:creationId xmlns:a16="http://schemas.microsoft.com/office/drawing/2014/main" id="{7F0A3346-3FF5-48DF-A9BE-2273EE4073E7}"/>
              </a:ext>
            </a:extLst>
          </p:cNvPr>
          <p:cNvSpPr txBox="1">
            <a:spLocks noChangeArrowheads="1"/>
          </p:cNvSpPr>
          <p:nvPr/>
        </p:nvSpPr>
        <p:spPr bwMode="auto">
          <a:xfrm>
            <a:off x="0" y="4626619"/>
            <a:ext cx="12344400" cy="1200329"/>
          </a:xfrm>
          <a:prstGeom prst="rect">
            <a:avLst/>
          </a:prstGeom>
          <a:noFill/>
          <a:ln w="9525">
            <a:noFill/>
            <a:miter lim="800000"/>
            <a:headEnd/>
            <a:tailEnd/>
          </a:ln>
        </p:spPr>
        <p:txBody>
          <a:bodyPr wrap="square">
            <a:spAutoFit/>
          </a:bodyPr>
          <a:lstStyle/>
          <a:p>
            <a:pPr eaLnBrk="0" hangingPunct="0">
              <a:spcBef>
                <a:spcPct val="50000"/>
              </a:spcBef>
            </a:pPr>
            <a:r>
              <a:rPr lang="vi-VN" sz="36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Chi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nung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lửa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vượt</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trở</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rắn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hữu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ích</a:t>
            </a:r>
            <a:r>
              <a:rPr lang="en-US" sz="3600" b="1" dirty="0">
                <a:latin typeface="Times New Roman" panose="02020603050405020304" pitchFamily="18" charset="0"/>
                <a:cs typeface="Times New Roman" panose="02020603050405020304" pitchFamily="18" charset="0"/>
              </a:rPr>
              <a:t>.</a:t>
            </a:r>
          </a:p>
        </p:txBody>
      </p:sp>
      <p:pic>
        <p:nvPicPr>
          <p:cNvPr id="2" name="Audio 1">
            <a:hlinkClick r:id="" action="ppaction://media"/>
            <a:extLst>
              <a:ext uri="{FF2B5EF4-FFF2-40B4-BE49-F238E27FC236}">
                <a16:creationId xmlns:a16="http://schemas.microsoft.com/office/drawing/2014/main" id="{48A0E4BD-6245-452B-956A-1718B65671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493"/>
    </mc:Choice>
    <mc:Fallback xmlns="">
      <p:transition spd="slow" advTm="2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P spid="8"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58BE3A-3FA3-4453-8DD9-F268B0909909}"/>
              </a:ext>
            </a:extLst>
          </p:cNvPr>
          <p:cNvPicPr>
            <a:picLocks noChangeAspect="1"/>
          </p:cNvPicPr>
          <p:nvPr/>
        </p:nvPicPr>
        <p:blipFill>
          <a:blip r:embed="rId5"/>
          <a:stretch>
            <a:fillRect/>
          </a:stretch>
        </p:blipFill>
        <p:spPr>
          <a:xfrm>
            <a:off x="579120" y="0"/>
            <a:ext cx="11043920" cy="6743757"/>
          </a:xfrm>
          <a:prstGeom prst="rect">
            <a:avLst/>
          </a:prstGeom>
          <a:ln w="28575">
            <a:solidFill>
              <a:srgbClr val="0070C0"/>
            </a:solidFill>
          </a:ln>
        </p:spPr>
      </p:pic>
      <p:pic>
        <p:nvPicPr>
          <p:cNvPr id="8" name="Audio 7">
            <a:hlinkClick r:id="" action="ppaction://media"/>
            <a:extLst>
              <a:ext uri="{FF2B5EF4-FFF2-40B4-BE49-F238E27FC236}">
                <a16:creationId xmlns:a16="http://schemas.microsoft.com/office/drawing/2014/main" id="{A2FAB12B-F681-474D-A565-83EAAF1154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71521859"/>
      </p:ext>
    </p:extLst>
  </p:cSld>
  <p:clrMapOvr>
    <a:masterClrMapping/>
  </p:clrMapOvr>
  <mc:AlternateContent xmlns:mc="http://schemas.openxmlformats.org/markup-compatibility/2006" xmlns:p14="http://schemas.microsoft.com/office/powerpoint/2010/main">
    <mc:Choice Requires="p14">
      <p:transition spd="slow" p14:dur="2000" advTm="20443"/>
    </mc:Choice>
    <mc:Fallback xmlns="">
      <p:transition spd="slow" advTm="2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37890" name="Picture 4" descr="4"/>
          <p:cNvPicPr>
            <a:picLocks noChangeAspect="1" noChangeArrowheads="1"/>
          </p:cNvPicPr>
          <p:nvPr/>
        </p:nvPicPr>
        <p:blipFill>
          <a:blip r:embed="rId5"/>
          <a:srcRect/>
          <a:stretch>
            <a:fillRect/>
          </a:stretch>
        </p:blipFill>
        <p:spPr bwMode="auto">
          <a:xfrm>
            <a:off x="6321778" y="42335"/>
            <a:ext cx="5791200" cy="5439640"/>
          </a:xfrm>
          <a:prstGeom prst="rect">
            <a:avLst/>
          </a:prstGeom>
          <a:noFill/>
          <a:ln w="9525">
            <a:noFill/>
            <a:miter lim="800000"/>
            <a:headEnd/>
            <a:tailEnd/>
          </a:ln>
        </p:spPr>
      </p:pic>
      <p:pic>
        <p:nvPicPr>
          <p:cNvPr id="2051" name="Picture 3" descr="C:\Users\Administrator\Desktop\DSC040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4" y="42334"/>
            <a:ext cx="6020741" cy="541373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22A9ACF-151D-4FBD-9E1F-A98847A744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9"/>
    </mc:Choice>
    <mc:Fallback xmlns="">
      <p:transition spd="slow" advTm="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985520" y="2036763"/>
            <a:ext cx="9956800" cy="19389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fontAlgn="base">
              <a:spcBef>
                <a:spcPct val="50000"/>
              </a:spcBef>
              <a:spcAft>
                <a:spcPct val="0"/>
              </a:spcAft>
              <a:defRPr/>
            </a:pPr>
            <a:r>
              <a:rPr lang="vi-VN" sz="4000" b="1" dirty="0">
                <a:solidFill>
                  <a:srgbClr val="002060"/>
                </a:solidFill>
                <a:latin typeface="Times New Roman" panose="02020603050405020304" pitchFamily="18" charset="0"/>
              </a:rPr>
              <a:t>	</a:t>
            </a:r>
            <a:r>
              <a:rPr lang="en-US" sz="4000" b="1" dirty="0">
                <a:solidFill>
                  <a:srgbClr val="002060"/>
                </a:solidFill>
                <a:latin typeface="Times New Roman" panose="02020603050405020304" pitchFamily="18" charset="0"/>
              </a:rPr>
              <a:t>Ca </a:t>
            </a:r>
            <a:r>
              <a:rPr lang="en-US" sz="4000" b="1" dirty="0" err="1">
                <a:solidFill>
                  <a:srgbClr val="002060"/>
                </a:solidFill>
                <a:latin typeface="Times New Roman" panose="02020603050405020304" pitchFamily="18" charset="0"/>
              </a:rPr>
              <a:t>ngợi</a:t>
            </a:r>
            <a:r>
              <a:rPr lang="en-US" sz="4000" b="1" dirty="0">
                <a:solidFill>
                  <a:srgbClr val="002060"/>
                </a:solidFill>
                <a:latin typeface="Times New Roman" panose="02020603050405020304" pitchFamily="18" charset="0"/>
              </a:rPr>
              <a:t> </a:t>
            </a:r>
            <a:r>
              <a:rPr lang="en-US" sz="4000" b="1" dirty="0" err="1">
                <a:solidFill>
                  <a:srgbClr val="000066"/>
                </a:solidFill>
                <a:latin typeface="Times New Roman" panose="02020603050405020304" pitchFamily="18" charset="0"/>
              </a:rPr>
              <a:t>chú</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bé</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Đất</a:t>
            </a:r>
            <a:r>
              <a:rPr lang="en-US" sz="4000" b="1" dirty="0">
                <a:solidFill>
                  <a:srgbClr val="000066"/>
                </a:solidFill>
                <a:latin typeface="Times New Roman" panose="02020603050405020304" pitchFamily="18" charset="0"/>
              </a:rPr>
              <a:t> can </a:t>
            </a:r>
            <a:r>
              <a:rPr lang="en-US" sz="4000" b="1" dirty="0" err="1">
                <a:solidFill>
                  <a:srgbClr val="000066"/>
                </a:solidFill>
                <a:latin typeface="Times New Roman" panose="02020603050405020304" pitchFamily="18" charset="0"/>
              </a:rPr>
              <a:t>đảm</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muốn</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trở</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thành</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người</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khỏe</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mạnh</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làm</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được</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nhiều</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việc</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có</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ích</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đã</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dám</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nung</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mình</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trong</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lửa</a:t>
            </a:r>
            <a:r>
              <a:rPr lang="en-US" sz="4000" b="1" dirty="0">
                <a:solidFill>
                  <a:srgbClr val="000066"/>
                </a:solidFill>
                <a:latin typeface="Times New Roman" panose="02020603050405020304" pitchFamily="18" charset="0"/>
              </a:rPr>
              <a:t> </a:t>
            </a:r>
            <a:r>
              <a:rPr lang="en-US" sz="4000" b="1" dirty="0" err="1">
                <a:solidFill>
                  <a:srgbClr val="000066"/>
                </a:solidFill>
                <a:latin typeface="Times New Roman" panose="02020603050405020304" pitchFamily="18" charset="0"/>
              </a:rPr>
              <a:t>đỏ</a:t>
            </a:r>
            <a:r>
              <a:rPr lang="en-US" sz="4000" b="1" dirty="0">
                <a:solidFill>
                  <a:srgbClr val="000066"/>
                </a:solidFill>
                <a:latin typeface="Times New Roman" panose="02020603050405020304" pitchFamily="18" charset="0"/>
              </a:rPr>
              <a:t>.</a:t>
            </a:r>
          </a:p>
        </p:txBody>
      </p:sp>
      <p:sp>
        <p:nvSpPr>
          <p:cNvPr id="2" name="TextBox 1"/>
          <p:cNvSpPr txBox="1"/>
          <p:nvPr/>
        </p:nvSpPr>
        <p:spPr>
          <a:xfrm>
            <a:off x="2194559" y="1268095"/>
            <a:ext cx="8153400" cy="984250"/>
          </a:xfrm>
          <a:prstGeom prst="rect">
            <a:avLst/>
          </a:prstGeom>
          <a:noFill/>
          <a:ln w="9525">
            <a:noFill/>
          </a:ln>
        </p:spPr>
        <p:txBody>
          <a:bodyPr anchor="t" anchorCtr="0">
            <a:spAutoFit/>
          </a:bodyPr>
          <a:lstStyle/>
          <a:p>
            <a:r>
              <a:rPr lang="en-US" sz="4000" b="1" dirty="0">
                <a:solidFill>
                  <a:srgbClr val="FF0000"/>
                </a:solidFill>
                <a:latin typeface="Times New Roman" panose="02020603050405020304" pitchFamily="18" charset="0"/>
              </a:rPr>
              <a:t> </a:t>
            </a:r>
            <a:r>
              <a:rPr lang="vi-VN" sz="4000" b="1" dirty="0">
                <a:solidFill>
                  <a:srgbClr val="FF0000"/>
                </a:solidFill>
                <a:latin typeface="Times New Roman" panose="02020603050405020304" pitchFamily="18" charset="0"/>
              </a:rPr>
              <a:t>Nội dung của bài là gì</a:t>
            </a:r>
            <a:r>
              <a:rPr lang="en-US" sz="4000" b="1" dirty="0">
                <a:solidFill>
                  <a:srgbClr val="FF0000"/>
                </a:solidFill>
                <a:latin typeface="Times New Roman" panose="02020603050405020304" pitchFamily="18" charset="0"/>
              </a:rPr>
              <a:t>?</a:t>
            </a:r>
          </a:p>
          <a:p>
            <a:endParaRPr lang="vi-VN" altLang="x-none" dirty="0">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C5C0957-A54B-4351-A49F-780E3A17D8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687"/>
    </mc:Choice>
    <mc:Fallback>
      <p:transition spd="slow" advTm="1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1" nodeType="clickEffect">
                                  <p:stCondLst>
                                    <p:cond delay="0"/>
                                  </p:stCondLst>
                                  <p:childTnLst>
                                    <p:animEffect transition="out" filter="fade">
                                      <p:cBhvr>
                                        <p:cTn id="15" dur="1000"/>
                                        <p:tgtEl>
                                          <p:spTgt spid="2"/>
                                        </p:tgtEl>
                                      </p:cBhvr>
                                    </p:animEffect>
                                    <p:anim calcmode="lin" valueType="num">
                                      <p:cBhvr>
                                        <p:cTn id="16" dur="1000"/>
                                        <p:tgtEl>
                                          <p:spTgt spid="2"/>
                                        </p:tgtEl>
                                        <p:attrNameLst>
                                          <p:attrName>ppt_x</p:attrName>
                                        </p:attrNameLst>
                                      </p:cBhvr>
                                      <p:tavLst>
                                        <p:tav tm="0">
                                          <p:val>
                                            <p:strVal val="ppt_x"/>
                                          </p:val>
                                        </p:tav>
                                        <p:tav tm="100000">
                                          <p:val>
                                            <p:strVal val="ppt_x"/>
                                          </p:val>
                                        </p:tav>
                                      </p:tavLst>
                                    </p:anim>
                                    <p:anim calcmode="lin" valueType="num">
                                      <p:cBhvr>
                                        <p:cTn id="17" dur="1000"/>
                                        <p:tgtEl>
                                          <p:spTgt spid="2"/>
                                        </p:tgtEl>
                                        <p:attrNameLst>
                                          <p:attrName>ppt_y</p:attrName>
                                        </p:attrNameLst>
                                      </p:cBhvr>
                                      <p:tavLst>
                                        <p:tav tm="0">
                                          <p:val>
                                            <p:strVal val="ppt_y"/>
                                          </p:val>
                                        </p:tav>
                                        <p:tav tm="100000">
                                          <p:val>
                                            <p:strVal val="ppt_y+.1"/>
                                          </p:val>
                                        </p:tav>
                                      </p:tavLst>
                                    </p:anim>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9698"/>
                                        </p:tgtEl>
                                        <p:attrNameLst>
                                          <p:attrName>style.visibility</p:attrName>
                                        </p:attrNameLst>
                                      </p:cBhvr>
                                      <p:to>
                                        <p:strVal val="visible"/>
                                      </p:to>
                                    </p:set>
                                    <p:animEffect transition="in" filter="wheel(1)">
                                      <p:cBhvr>
                                        <p:cTn id="23"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29698" grpId="0" animBg="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Shape 137">
            <a:extLst>
              <a:ext uri="{FF2B5EF4-FFF2-40B4-BE49-F238E27FC236}">
                <a16:creationId xmlns:a16="http://schemas.microsoft.com/office/drawing/2014/main" id="{5BE9D631-5FF5-4244-9429-4B7E596DC02C}"/>
              </a:ext>
            </a:extLst>
          </p:cNvPr>
          <p:cNvSpPr txBox="1">
            <a:spLocks/>
          </p:cNvSpPr>
          <p:nvPr/>
        </p:nvSpPr>
        <p:spPr>
          <a:xfrm>
            <a:off x="2286000" y="1666568"/>
            <a:ext cx="8023123" cy="2669458"/>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US" sz="6000" b="1" i="0" u="none" strike="noStrike" kern="1200" cap="none" spc="0" normalizeH="0" baseline="0" noProof="0" dirty="0" err="1">
                <a:ln>
                  <a:solidFill>
                    <a:srgbClr val="00B050"/>
                  </a:solidFill>
                </a:ln>
                <a:solidFill>
                  <a:srgbClr val="00B050"/>
                </a:solidFill>
                <a:effectLst/>
                <a:uLnTx/>
                <a:uFillTx/>
                <a:latin typeface="Times New Roman" panose="02020603050405020304" pitchFamily="18" charset="0"/>
                <a:ea typeface="HP001 5Ha" panose="020B0603050302020204" pitchFamily="34" charset="-127"/>
                <a:cs typeface="Times New Roman" panose="02020603050405020304" pitchFamily="18" charset="0"/>
              </a:rPr>
              <a:t>Hoạt</a:t>
            </a:r>
            <a:r>
              <a:rPr kumimoji="0" lang="en-US" sz="6000" b="1" i="0" u="none" strike="noStrike" kern="1200" cap="none" spc="0" normalizeH="0" baseline="0" noProof="0" dirty="0">
                <a:ln>
                  <a:solidFill>
                    <a:srgbClr val="00B050"/>
                  </a:solidFill>
                </a:ln>
                <a:solidFill>
                  <a:srgbClr val="00B050"/>
                </a:solidFill>
                <a:effectLst/>
                <a:uLnTx/>
                <a:uFillTx/>
                <a:latin typeface="Times New Roman" panose="02020603050405020304" pitchFamily="18" charset="0"/>
                <a:ea typeface="HP001 5Ha" panose="020B0603050302020204" pitchFamily="34" charset="-127"/>
                <a:cs typeface="Times New Roman" panose="02020603050405020304" pitchFamily="18" charset="0"/>
              </a:rPr>
              <a:t> </a:t>
            </a:r>
            <a:r>
              <a:rPr kumimoji="0" lang="en-US" sz="6000" b="1" i="0" u="none" strike="noStrike" kern="1200" cap="none" spc="0" normalizeH="0" baseline="0" noProof="0" dirty="0" err="1">
                <a:ln>
                  <a:solidFill>
                    <a:srgbClr val="00B050"/>
                  </a:solidFill>
                </a:ln>
                <a:solidFill>
                  <a:srgbClr val="00B050"/>
                </a:solidFill>
                <a:effectLst/>
                <a:uLnTx/>
                <a:uFillTx/>
                <a:latin typeface="Times New Roman" panose="02020603050405020304" pitchFamily="18" charset="0"/>
                <a:ea typeface="HP001 5Ha" panose="020B0603050302020204" pitchFamily="34" charset="-127"/>
                <a:cs typeface="Times New Roman" panose="02020603050405020304" pitchFamily="18" charset="0"/>
              </a:rPr>
              <a:t>động</a:t>
            </a:r>
            <a:r>
              <a:rPr kumimoji="0" lang="en-US" sz="6000" b="1" i="0" u="none" strike="noStrike" kern="1200" cap="none" spc="0" normalizeH="0" baseline="0" noProof="0" dirty="0">
                <a:ln>
                  <a:solidFill>
                    <a:srgbClr val="00B050"/>
                  </a:solidFill>
                </a:ln>
                <a:solidFill>
                  <a:srgbClr val="00B050"/>
                </a:solidFill>
                <a:effectLst/>
                <a:uLnTx/>
                <a:uFillTx/>
                <a:latin typeface="Times New Roman" panose="02020603050405020304" pitchFamily="18" charset="0"/>
                <a:ea typeface="HP001 5Ha" panose="020B0603050302020204" pitchFamily="34" charset="-127"/>
                <a:cs typeface="Times New Roman" panose="02020603050405020304" pitchFamily="18" charset="0"/>
              </a:rPr>
              <a:t> 3: </a:t>
            </a:r>
          </a:p>
          <a:p>
            <a:pPr marL="0" marR="0" lvl="0" indent="0" algn="ctr" defTabSz="914400" rtl="0" eaLnBrk="1" fontAlgn="auto" latinLnBrk="0" hangingPunct="1">
              <a:lnSpc>
                <a:spcPct val="90000"/>
              </a:lnSpc>
              <a:spcBef>
                <a:spcPct val="50000"/>
              </a:spcBef>
              <a:spcAft>
                <a:spcPts val="0"/>
              </a:spcAft>
              <a:buClrTx/>
              <a:buSzTx/>
              <a:buFontTx/>
              <a:buNone/>
              <a:tabLst/>
              <a:defRPr/>
            </a:pPr>
            <a:r>
              <a:rPr lang="en-US" sz="6600" b="1" dirty="0" err="1">
                <a:ln>
                  <a:solidFill>
                    <a:srgbClr val="FF0000"/>
                  </a:solidFill>
                </a:ln>
                <a:solidFill>
                  <a:srgbClr val="FF0000"/>
                </a:solidFill>
                <a:latin typeface="Times New Roman" panose="02020603050405020304" pitchFamily="18" charset="0"/>
                <a:cs typeface="Times New Roman" panose="02020603050405020304" pitchFamily="18" charset="0"/>
              </a:rPr>
              <a:t>Luyện</a:t>
            </a:r>
            <a:r>
              <a:rPr lang="en-US" sz="66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n>
                <a:solidFill>
                  <a:srgbClr val="FF0000"/>
                </a:solidFill>
                <a:latin typeface="Times New Roman" panose="02020603050405020304" pitchFamily="18" charset="0"/>
                <a:cs typeface="Times New Roman" panose="02020603050405020304" pitchFamily="18" charset="0"/>
              </a:rPr>
              <a:t>đọc</a:t>
            </a:r>
            <a:r>
              <a:rPr lang="en-US" sz="66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n>
                <a:solidFill>
                  <a:srgbClr val="FF0000"/>
                </a:solidFill>
                <a:latin typeface="Times New Roman" panose="02020603050405020304" pitchFamily="18" charset="0"/>
                <a:cs typeface="Times New Roman" panose="02020603050405020304" pitchFamily="18" charset="0"/>
              </a:rPr>
              <a:t>diễn</a:t>
            </a:r>
            <a:r>
              <a:rPr lang="en-US" sz="66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n>
                <a:solidFill>
                  <a:srgbClr val="FF0000"/>
                </a:solidFill>
                <a:latin typeface="Times New Roman" panose="02020603050405020304" pitchFamily="18" charset="0"/>
                <a:cs typeface="Times New Roman" panose="02020603050405020304" pitchFamily="18" charset="0"/>
              </a:rPr>
              <a:t>cảm</a:t>
            </a:r>
            <a:endParaRPr kumimoji="0" lang="en-US" sz="5400" b="1" i="0" u="none" strike="noStrike" kern="1200" cap="none" spc="0" normalizeH="0" baseline="0" noProof="0" dirty="0">
              <a:ln>
                <a:solidFill>
                  <a:srgbClr val="00B050"/>
                </a:solidFill>
              </a:ln>
              <a:solidFill>
                <a:srgbClr val="00B050"/>
              </a:solidFill>
              <a:effectLst/>
              <a:uLnTx/>
              <a:uFillTx/>
              <a:latin typeface="Times New Roman" panose="02020603050405020304" pitchFamily="18" charset="0"/>
              <a:ea typeface="HP001 5Ha" panose="020B0603050302020204" pitchFamily="34" charset="-127"/>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E2410069-9369-46B6-85FB-CA73D4912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0727521"/>
      </p:ext>
    </p:extLst>
  </p:cSld>
  <p:clrMapOvr>
    <a:masterClrMapping/>
  </p:clrMapOvr>
  <p:transition spd="slow" advTm="10157">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1000" b="-2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600200" y="76200"/>
            <a:ext cx="8991600" cy="67056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Hòn</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Rấm</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cười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bảo</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Sao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mày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nhát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thế</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có</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thể</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trong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lửa</a:t>
            </a:r>
            <a:r>
              <a:rPr lang="en-US" sz="3800" b="1" dirty="0">
                <a:solidFill>
                  <a:srgbClr val="002060"/>
                </a:solidFill>
                <a:latin typeface="Times New Roman" pitchFamily="18" charset="0"/>
                <a:cs typeface="Times New Roman" pitchFamily="18" charset="0"/>
              </a:rPr>
              <a:t> kia </a:t>
            </a:r>
            <a:r>
              <a:rPr lang="en-US" sz="3800" b="1" dirty="0" err="1">
                <a:solidFill>
                  <a:srgbClr val="002060"/>
                </a:solidFill>
                <a:latin typeface="Times New Roman" pitchFamily="18" charset="0"/>
                <a:cs typeface="Times New Roman" pitchFamily="18" charset="0"/>
              </a:rPr>
              <a:t>mà</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ngạc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nhiên</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hỏi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lại</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ấy</a:t>
            </a:r>
            <a:r>
              <a:rPr lang="en-US" sz="3800" b="1" dirty="0">
                <a:solidFill>
                  <a:srgbClr val="002060"/>
                </a:solidFill>
                <a:latin typeface="Times New Roman" pitchFamily="18" charset="0"/>
                <a:cs typeface="Times New Roman" pitchFamily="18" charset="0"/>
              </a:rPr>
              <a:t> ạ?</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Chứ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sao</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Đã</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là</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người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thì</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phải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dám</a:t>
            </a:r>
            <a:r>
              <a:rPr lang="en-US" sz="3800" b="1" u="sng"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xông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pha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làm</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được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nhiều</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việc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có</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ích</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Nghe </a:t>
            </a:r>
            <a:r>
              <a:rPr lang="en-US" sz="3800" b="1" dirty="0" err="1">
                <a:solidFill>
                  <a:srgbClr val="002060"/>
                </a:solidFill>
                <a:latin typeface="Times New Roman" pitchFamily="18" charset="0"/>
                <a:cs typeface="Times New Roman" pitchFamily="18" charset="0"/>
              </a:rPr>
              <a:t>thế</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không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thấy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sợ</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nữa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vui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vẻ</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bảo</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Nào</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thì</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Từ</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thành</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endParaRPr lang="en-US" sz="3800" b="1" dirty="0">
              <a:solidFill>
                <a:srgbClr val="002060"/>
              </a:solidFill>
              <a:latin typeface="Times New Roman" pitchFamily="18" charset="0"/>
              <a:cs typeface="Times New Roman" pitchFamily="18" charset="0"/>
            </a:endParaRPr>
          </a:p>
        </p:txBody>
      </p:sp>
      <p:cxnSp>
        <p:nvCxnSpPr>
          <p:cNvPr id="4" name="Straight Connector 3"/>
          <p:cNvCxnSpPr/>
          <p:nvPr/>
        </p:nvCxnSpPr>
        <p:spPr>
          <a:xfrm flipH="1">
            <a:off x="6477000" y="381000"/>
            <a:ext cx="76200" cy="381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5715000" y="1371600"/>
            <a:ext cx="1828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H="1">
            <a:off x="7162800" y="2057400"/>
            <a:ext cx="76200" cy="381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9296400" y="3657600"/>
            <a:ext cx="914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2057400" y="4267200"/>
            <a:ext cx="1828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733800" y="6019800"/>
            <a:ext cx="2895600" cy="0"/>
          </a:xfrm>
          <a:prstGeom prst="line">
            <a:avLst/>
          </a:prstGeom>
        </p:spPr>
        <p:style>
          <a:lnRef idx="2">
            <a:schemeClr val="accent2"/>
          </a:lnRef>
          <a:fillRef idx="0">
            <a:schemeClr val="accent2"/>
          </a:fillRef>
          <a:effectRef idx="1">
            <a:schemeClr val="accent2"/>
          </a:effectRef>
          <a:fontRef idx="minor">
            <a:schemeClr val="tx1"/>
          </a:fontRef>
        </p:style>
      </p:cxnSp>
      <p:pic>
        <p:nvPicPr>
          <p:cNvPr id="5" name="Audio 4">
            <a:hlinkClick r:id="" action="ppaction://media"/>
            <a:extLst>
              <a:ext uri="{FF2B5EF4-FFF2-40B4-BE49-F238E27FC236}">
                <a16:creationId xmlns:a16="http://schemas.microsoft.com/office/drawing/2014/main" id="{B1CE1FED-4601-4DD6-8C75-4C04FA7F13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3306410"/>
      </p:ext>
    </p:extLst>
  </p:cSld>
  <p:clrMapOvr>
    <a:masterClrMapping/>
  </p:clrMapOvr>
  <mc:AlternateContent xmlns:mc="http://schemas.openxmlformats.org/markup-compatibility/2006" xmlns:p14="http://schemas.microsoft.com/office/powerpoint/2010/main">
    <mc:Choice Requires="p14">
      <p:transition spd="slow" p14:dur="2000" advTm="9984"/>
    </mc:Choice>
    <mc:Fallback xmlns="">
      <p:transition spd="slow" advTm="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B796C-8C77-4116-B400-D1C119489BBF}"/>
              </a:ext>
            </a:extLst>
          </p:cNvPr>
          <p:cNvSpPr txBox="1"/>
          <p:nvPr/>
        </p:nvSpPr>
        <p:spPr>
          <a:xfrm>
            <a:off x="193041" y="1975541"/>
            <a:ext cx="11673840" cy="3785652"/>
          </a:xfrm>
          <a:prstGeom prst="rect">
            <a:avLst/>
          </a:prstGeom>
          <a:noFill/>
        </p:spPr>
        <p:txBody>
          <a:bodyPr wrap="square" rtlCol="0">
            <a:spAutoFit/>
          </a:bodyPr>
          <a:lstStyle/>
          <a:p>
            <a:pPr algn="just"/>
            <a:r>
              <a:rPr lang="en-US" sz="4000" b="1" u="sng" dirty="0" err="1">
                <a:solidFill>
                  <a:srgbClr val="FF0000"/>
                </a:solidFill>
                <a:latin typeface="Times New Roman" panose="02020603050405020304" pitchFamily="18" charset="0"/>
                <a:cs typeface="Times New Roman" panose="02020603050405020304" pitchFamily="18" charset="0"/>
              </a:rPr>
              <a:t>Luyện</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đọc</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diễn</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cảm</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hồn nhiên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nhấn giọng những từ ngữ gợi tả, gợi cảm.</a:t>
            </a:r>
          </a:p>
          <a:p>
            <a:pPr algn="just"/>
            <a:r>
              <a:rPr lang="vi-VN" sz="4000" b="1" dirty="0">
                <a:latin typeface="Times New Roman" panose="02020603050405020304" pitchFamily="18" charset="0"/>
                <a:cs typeface="Times New Roman" panose="02020603050405020304" pitchFamily="18" charset="0"/>
              </a:rPr>
              <a:t> Đọc phân biệt lời người kể với lời nhân vật</a:t>
            </a:r>
            <a:r>
              <a:rPr lang="en-US" sz="4000" b="1" dirty="0">
                <a:latin typeface="Times New Roman" panose="02020603050405020304" pitchFamily="18" charset="0"/>
                <a:cs typeface="Times New Roman" panose="02020603050405020304" pitchFamily="18" charset="0"/>
              </a:rPr>
              <a:t>: </a:t>
            </a:r>
            <a:endParaRPr lang="vi-VN" sz="4000" b="1"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Ông Hòn Rấm: vui, ôn tồn. </a:t>
            </a:r>
          </a:p>
          <a:p>
            <a:pPr algn="just"/>
            <a:r>
              <a:rPr lang="vi-VN" sz="4000" b="1" dirty="0">
                <a:latin typeface="Times New Roman" panose="02020603050405020304" pitchFamily="18" charset="0"/>
                <a:cs typeface="Times New Roman" panose="02020603050405020304" pitchFamily="18" charset="0"/>
              </a:rPr>
              <a:t>- Chú bé Đất: chuyển từ ngạc nhiên sang mạnh dạn, táo bạo, đáng yêu.</a:t>
            </a:r>
          </a:p>
        </p:txBody>
      </p:sp>
      <p:pic>
        <p:nvPicPr>
          <p:cNvPr id="4" name="Audio 3">
            <a:hlinkClick r:id="" action="ppaction://media"/>
            <a:extLst>
              <a:ext uri="{FF2B5EF4-FFF2-40B4-BE49-F238E27FC236}">
                <a16:creationId xmlns:a16="http://schemas.microsoft.com/office/drawing/2014/main" id="{555C874A-6B6C-4CDC-A5A7-A2A11BA1D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6020704"/>
      </p:ext>
    </p:extLst>
  </p:cSld>
  <p:clrMapOvr>
    <a:masterClrMapping/>
  </p:clrMapOvr>
  <mc:AlternateContent xmlns:mc="http://schemas.openxmlformats.org/markup-compatibility/2006" xmlns:p14="http://schemas.microsoft.com/office/powerpoint/2010/main">
    <mc:Choice Requires="p14">
      <p:transition spd="slow" p14:dur="1500" advTm="21743">
        <p:split orient="vert"/>
      </p:transition>
    </mc:Choice>
    <mc:Fallback xmlns="">
      <p:transition spd="slow" advTm="2174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47461" y="1092329"/>
            <a:ext cx="7459721" cy="1230970"/>
          </a:xfrm>
          <a:prstGeom prst="rect">
            <a:avLst/>
          </a:prstGeom>
          <a:noFill/>
        </p:spPr>
        <p:txBody>
          <a:bodyPr wrap="none" lIns="121913" tIns="60956" rIns="121913" bIns="60956">
            <a:spAutoFit/>
          </a:bodyPr>
          <a:lstStyle/>
          <a:p>
            <a:pPr algn="ctr" defTabSz="1219094"/>
            <a:r>
              <a:rPr lang="en-US" sz="7199" b="1" cap="all" dirty="0" err="1">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Nhiệm</a:t>
            </a:r>
            <a:r>
              <a:rPr lang="en-US" sz="7199"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 </a:t>
            </a:r>
            <a:r>
              <a:rPr lang="en-US" sz="7199" b="1" cap="all" dirty="0" err="1">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vụ</a:t>
            </a:r>
            <a:r>
              <a:rPr lang="en-US" sz="7199"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 </a:t>
            </a:r>
            <a:r>
              <a:rPr lang="en-US" sz="7199" b="1" cap="all" dirty="0" err="1">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về</a:t>
            </a:r>
            <a:r>
              <a:rPr lang="en-US" sz="7199"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 </a:t>
            </a:r>
            <a:r>
              <a:rPr lang="en-US" sz="7199" b="1" cap="all" dirty="0" err="1">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rPr>
              <a:t>nhà</a:t>
            </a:r>
            <a:endParaRPr lang="en-US" sz="7199"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Calibri"/>
              <a:ea typeface="宋体" panose="02010600030101010101" pitchFamily="2" charset="-122"/>
            </a:endParaRPr>
          </a:p>
        </p:txBody>
      </p:sp>
      <p:sp>
        <p:nvSpPr>
          <p:cNvPr id="3" name="TextBox 2"/>
          <p:cNvSpPr txBox="1"/>
          <p:nvPr/>
        </p:nvSpPr>
        <p:spPr>
          <a:xfrm>
            <a:off x="2540196" y="2353385"/>
            <a:ext cx="8247547" cy="2307939"/>
          </a:xfrm>
          <a:prstGeom prst="rect">
            <a:avLst/>
          </a:prstGeom>
          <a:noFill/>
        </p:spPr>
        <p:txBody>
          <a:bodyPr wrap="square" rtlCol="0">
            <a:spAutoFit/>
          </a:bodyPr>
          <a:lstStyle/>
          <a:p>
            <a:pPr defTabSz="1219094"/>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Luyện</a:t>
            </a:r>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đọc</a:t>
            </a:r>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lại</a:t>
            </a:r>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bài</a:t>
            </a:r>
            <a:r>
              <a:rPr lang="en-US" sz="4799" b="1" dirty="0">
                <a:solidFill>
                  <a:srgbClr val="002060"/>
                </a:solidFill>
                <a:latin typeface="Times New Roman" pitchFamily="18" charset="0"/>
                <a:ea typeface="宋体" panose="02010600030101010101" pitchFamily="2" charset="-122"/>
                <a:cs typeface="Times New Roman" pitchFamily="18" charset="0"/>
              </a:rPr>
              <a:t> .</a:t>
            </a:r>
          </a:p>
          <a:p>
            <a:pPr defTabSz="1219094"/>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Chuẩn</a:t>
            </a:r>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bị</a:t>
            </a:r>
            <a:r>
              <a:rPr lang="en-US" sz="4799" b="1" dirty="0">
                <a:solidFill>
                  <a:srgbClr val="002060"/>
                </a:solidFill>
                <a:latin typeface="Times New Roman" pitchFamily="18" charset="0"/>
                <a:ea typeface="宋体" panose="02010600030101010101" pitchFamily="2" charset="-122"/>
                <a:cs typeface="Times New Roman" pitchFamily="18" charset="0"/>
              </a:rPr>
              <a:t> </a:t>
            </a:r>
            <a:r>
              <a:rPr lang="en-US" sz="4799" b="1" dirty="0" err="1">
                <a:solidFill>
                  <a:srgbClr val="002060"/>
                </a:solidFill>
                <a:latin typeface="Times New Roman" pitchFamily="18" charset="0"/>
                <a:ea typeface="宋体" panose="02010600030101010101" pitchFamily="2" charset="-122"/>
                <a:cs typeface="Times New Roman" pitchFamily="18" charset="0"/>
              </a:rPr>
              <a:t>bài</a:t>
            </a:r>
            <a:r>
              <a:rPr lang="en-US" sz="4799" b="1" dirty="0">
                <a:solidFill>
                  <a:srgbClr val="002060"/>
                </a:solidFill>
                <a:latin typeface="Times New Roman" pitchFamily="18" charset="0"/>
                <a:ea typeface="宋体" panose="02010600030101010101" pitchFamily="2" charset="-122"/>
                <a:cs typeface="Times New Roman" pitchFamily="18" charset="0"/>
              </a:rPr>
              <a:t>: </a:t>
            </a:r>
            <a:r>
              <a:rPr lang="vi-VN" sz="4799" b="1" dirty="0">
                <a:solidFill>
                  <a:srgbClr val="002060"/>
                </a:solidFill>
                <a:latin typeface="Times New Roman" pitchFamily="18" charset="0"/>
                <a:ea typeface="宋体" panose="02010600030101010101" pitchFamily="2" charset="-122"/>
                <a:cs typeface="Times New Roman" pitchFamily="18" charset="0"/>
              </a:rPr>
              <a:t>Chú Đất Nung ( tiếp theo)</a:t>
            </a:r>
            <a:r>
              <a:rPr lang="en-US" sz="4799" b="1" dirty="0">
                <a:solidFill>
                  <a:srgbClr val="002060"/>
                </a:solidFill>
                <a:latin typeface="Times New Roman" pitchFamily="18" charset="0"/>
                <a:ea typeface="宋体" panose="02010600030101010101" pitchFamily="2" charset="-122"/>
                <a:cs typeface="Times New Roman" pitchFamily="18" charset="0"/>
              </a:rPr>
              <a:t>.</a:t>
            </a:r>
          </a:p>
        </p:txBody>
      </p:sp>
      <p:pic>
        <p:nvPicPr>
          <p:cNvPr id="5" name="Audio 4">
            <a:hlinkClick r:id="" action="ppaction://media"/>
            <a:extLst>
              <a:ext uri="{FF2B5EF4-FFF2-40B4-BE49-F238E27FC236}">
                <a16:creationId xmlns:a16="http://schemas.microsoft.com/office/drawing/2014/main" id="{7F9C6CA7-EC2B-47C4-B311-83FF77580E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39802390"/>
      </p:ext>
    </p:extLst>
  </p:cSld>
  <p:clrMapOvr>
    <a:masterClrMapping/>
  </p:clrMapOvr>
  <p:transition spd="slow" advTm="3904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704395" y="1905085"/>
            <a:ext cx="10831029" cy="1173518"/>
          </a:xfrm>
          <a:prstGeom prst="rect">
            <a:avLst/>
          </a:prstGeom>
          <a:noFill/>
        </p:spPr>
        <p:txBody>
          <a:bodyPr wrap="none" lIns="121913" tIns="60956" rIns="121913" bIns="60956">
            <a:spAutoFit/>
          </a:bodyPr>
          <a:lstStyle/>
          <a:p>
            <a:pPr algn="ctr" defTabSz="1219094"/>
            <a:r>
              <a:rPr lang="en-US" sz="6826" b="1" cap="all"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Chúc</a:t>
            </a:r>
            <a:r>
              <a:rPr lang="en-US" sz="6826"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 </a:t>
            </a:r>
            <a:r>
              <a:rPr lang="en-US" sz="6826" b="1" cap="all"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các</a:t>
            </a:r>
            <a:r>
              <a:rPr lang="en-US" sz="6826"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 </a:t>
            </a:r>
            <a:r>
              <a:rPr lang="en-US" sz="6826" b="1" cap="all"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em</a:t>
            </a:r>
            <a:r>
              <a:rPr lang="en-US" sz="6826"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 </a:t>
            </a:r>
            <a:r>
              <a:rPr lang="en-US" sz="6826" b="1" cap="all"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học</a:t>
            </a:r>
            <a:r>
              <a:rPr lang="en-US" sz="6826"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 </a:t>
            </a:r>
            <a:r>
              <a:rPr lang="en-US" sz="6826" b="1" cap="all"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rPr>
              <a:t>tốt</a:t>
            </a:r>
            <a:endParaRPr lang="en-US" sz="6826"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ea typeface="宋体" panose="02010600030101010101" pitchFamily="2" charset="-122"/>
              <a:cs typeface="Times New Roman" pitchFamily="18" charset="0"/>
            </a:endParaRPr>
          </a:p>
        </p:txBody>
      </p:sp>
      <p:pic>
        <p:nvPicPr>
          <p:cNvPr id="2" name="Audio 1">
            <a:hlinkClick r:id="" action="ppaction://media"/>
            <a:extLst>
              <a:ext uri="{FF2B5EF4-FFF2-40B4-BE49-F238E27FC236}">
                <a16:creationId xmlns:a16="http://schemas.microsoft.com/office/drawing/2014/main" id="{469C1140-997E-4B99-AB3D-9399552537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320457"/>
      </p:ext>
    </p:extLst>
  </p:cSld>
  <p:clrMapOvr>
    <a:masterClrMapping/>
  </p:clrMapOvr>
  <mc:AlternateContent xmlns:mc="http://schemas.openxmlformats.org/markup-compatibility/2006" xmlns:p14="http://schemas.microsoft.com/office/powerpoint/2010/main">
    <mc:Choice Requires="p14">
      <p:transition spd="slow" p14:dur="800" advTm="4862">
        <p:circle/>
      </p:transition>
    </mc:Choice>
    <mc:Fallback xmlns="">
      <p:transition spd="slow" advTm="486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6" name="Shape 117">
            <a:extLst>
              <a:ext uri="{FF2B5EF4-FFF2-40B4-BE49-F238E27FC236}">
                <a16:creationId xmlns:a16="http://schemas.microsoft.com/office/drawing/2014/main" id="{304B2785-7972-4C59-AD1C-2A664321512C}"/>
              </a:ext>
            </a:extLst>
          </p:cNvPr>
          <p:cNvSpPr txBox="1">
            <a:spLocks/>
          </p:cNvSpPr>
          <p:nvPr/>
        </p:nvSpPr>
        <p:spPr>
          <a:xfrm>
            <a:off x="4636730" y="-54618"/>
            <a:ext cx="6959599" cy="1394877"/>
          </a:xfrm>
          <a:prstGeom prst="rect">
            <a:avLst/>
          </a:prstGeom>
        </p:spPr>
        <p:txBody>
          <a:bodyPr vert="horz"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u="sng" dirty="0"/>
              <a:t>Tập đọc</a:t>
            </a:r>
            <a:endParaRPr lang="en" u="sng" dirty="0"/>
          </a:p>
        </p:txBody>
      </p:sp>
      <p:sp>
        <p:nvSpPr>
          <p:cNvPr id="7" name="TextBox 6">
            <a:extLst>
              <a:ext uri="{FF2B5EF4-FFF2-40B4-BE49-F238E27FC236}">
                <a16:creationId xmlns:a16="http://schemas.microsoft.com/office/drawing/2014/main" id="{D8341E0A-46FB-4D9C-AA57-EC77082A6F94}"/>
              </a:ext>
            </a:extLst>
          </p:cNvPr>
          <p:cNvSpPr txBox="1"/>
          <p:nvPr/>
        </p:nvSpPr>
        <p:spPr>
          <a:xfrm>
            <a:off x="662445" y="1001047"/>
            <a:ext cx="10606550" cy="1200329"/>
          </a:xfrm>
          <a:prstGeom prst="rect">
            <a:avLst/>
          </a:prstGeom>
          <a:blipFill dpi="0" rotWithShape="1">
            <a:blip r:embed="rId5">
              <a:alphaModFix amt="0"/>
            </a:blip>
            <a:srcRect/>
            <a:tile tx="0" ty="0" sx="100000" sy="100000" flip="none" algn="tl"/>
          </a:blipFill>
        </p:spPr>
        <p:txBody>
          <a:bodyPr wrap="square" rtlCol="0">
            <a:spAutoFit/>
          </a:bodyPr>
          <a:lstStyle/>
          <a:p>
            <a:pPr algn="ctr"/>
            <a:r>
              <a:rPr lang="vi-VN" sz="7200" dirty="0">
                <a:solidFill>
                  <a:srgbClr val="FF0000"/>
                </a:solidFill>
                <a:effectLst>
                  <a:outerShdw blurRad="38100" dist="38100" dir="2700000" algn="tl">
                    <a:srgbClr val="000000">
                      <a:alpha val="43137"/>
                    </a:srgbClr>
                  </a:outerShdw>
                </a:effectLst>
                <a:latin typeface="+mj-lt"/>
                <a:cs typeface="Arial" panose="020B0604020202020204" pitchFamily="34" charset="0"/>
              </a:rPr>
              <a:t>CHÚ ĐẤT NUNG</a:t>
            </a:r>
            <a:endParaRPr lang="en-US" sz="7200" dirty="0">
              <a:solidFill>
                <a:srgbClr val="FF0000"/>
              </a:solidFill>
              <a:effectLst>
                <a:outerShdw blurRad="38100" dist="38100" dir="2700000" algn="tl">
                  <a:srgbClr val="000000">
                    <a:alpha val="43137"/>
                  </a:srgbClr>
                </a:outerShdw>
              </a:effectLst>
              <a:latin typeface="+mj-lt"/>
              <a:cs typeface="Arial" panose="020B0604020202020204" pitchFamily="34" charset="0"/>
            </a:endParaRPr>
          </a:p>
        </p:txBody>
      </p:sp>
      <p:pic>
        <p:nvPicPr>
          <p:cNvPr id="8" name="Picture 11" descr="Untitled-6">
            <a:extLst>
              <a:ext uri="{FF2B5EF4-FFF2-40B4-BE49-F238E27FC236}">
                <a16:creationId xmlns:a16="http://schemas.microsoft.com/office/drawing/2014/main" id="{B0D76548-D84B-476A-8792-567365539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4286" y="2272654"/>
            <a:ext cx="8940800" cy="460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72F1CE0E-5429-4FA9-B20C-95950E5C9C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00049767"/>
      </p:ext>
    </p:extLst>
  </p:cSld>
  <p:clrMapOvr>
    <a:masterClrMapping/>
  </p:clrMapOvr>
  <p:transition spd="slow" advTm="3555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E26D-3D1B-4707-82B7-E2D9E5BE9EA2}"/>
              </a:ext>
            </a:extLst>
          </p:cNvPr>
          <p:cNvSpPr>
            <a:spLocks noGrp="1"/>
          </p:cNvSpPr>
          <p:nvPr>
            <p:ph type="title"/>
          </p:nvPr>
        </p:nvSpPr>
        <p:spPr>
          <a:xfrm>
            <a:off x="4153309" y="426372"/>
            <a:ext cx="8229600" cy="1143000"/>
          </a:xfrm>
        </p:spPr>
        <p:txBody>
          <a:bodyPr/>
          <a:lstStyle/>
          <a:p>
            <a:pPr eaLnBrk="1" hangingPunct="1"/>
            <a:r>
              <a:rPr lang="en-US" altLang="vi-VN" sz="4800" b="1" dirty="0" err="1">
                <a:solidFill>
                  <a:schemeClr val="tx2"/>
                </a:solidFill>
                <a:latin typeface="Times New Roman" panose="02020603050405020304" pitchFamily="18" charset="0"/>
                <a:cs typeface="Times New Roman" panose="02020603050405020304" pitchFamily="18" charset="0"/>
              </a:rPr>
              <a:t>Các</a:t>
            </a:r>
            <a:r>
              <a:rPr lang="en-US" altLang="vi-VN" sz="4800" b="1" dirty="0">
                <a:solidFill>
                  <a:schemeClr val="tx2"/>
                </a:solidFill>
                <a:latin typeface="Times New Roman" panose="02020603050405020304" pitchFamily="18" charset="0"/>
                <a:cs typeface="Times New Roman" panose="02020603050405020304" pitchFamily="18" charset="0"/>
              </a:rPr>
              <a:t> </a:t>
            </a:r>
            <a:r>
              <a:rPr lang="en-US" altLang="vi-VN" sz="4800" b="1" dirty="0" err="1">
                <a:solidFill>
                  <a:schemeClr val="tx2"/>
                </a:solidFill>
                <a:latin typeface="Times New Roman" panose="02020603050405020304" pitchFamily="18" charset="0"/>
                <a:cs typeface="Times New Roman" panose="02020603050405020304" pitchFamily="18" charset="0"/>
              </a:rPr>
              <a:t>hoạt</a:t>
            </a:r>
            <a:r>
              <a:rPr lang="en-US" altLang="vi-VN" sz="4800" b="1" dirty="0">
                <a:solidFill>
                  <a:schemeClr val="tx2"/>
                </a:solidFill>
                <a:latin typeface="Times New Roman" panose="02020603050405020304" pitchFamily="18" charset="0"/>
                <a:cs typeface="Times New Roman" panose="02020603050405020304" pitchFamily="18" charset="0"/>
              </a:rPr>
              <a:t> </a:t>
            </a:r>
            <a:r>
              <a:rPr lang="en-US" altLang="vi-VN" sz="4800" b="1" dirty="0" err="1">
                <a:solidFill>
                  <a:schemeClr val="tx2"/>
                </a:solidFill>
                <a:latin typeface="Times New Roman" panose="02020603050405020304" pitchFamily="18" charset="0"/>
                <a:cs typeface="Times New Roman" panose="02020603050405020304" pitchFamily="18" charset="0"/>
              </a:rPr>
              <a:t>động</a:t>
            </a:r>
            <a:endParaRPr lang="en-US" altLang="vi-VN" sz="4800" b="1" dirty="0">
              <a:solidFill>
                <a:schemeClr val="tx2"/>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869DBE2-1CBE-44FA-AA56-14FE8A928E76}"/>
              </a:ext>
            </a:extLst>
          </p:cNvPr>
          <p:cNvSpPr/>
          <p:nvPr/>
        </p:nvSpPr>
        <p:spPr>
          <a:xfrm>
            <a:off x="2195051" y="1676400"/>
            <a:ext cx="8991600" cy="830997"/>
          </a:xfrm>
          <a:prstGeom prst="rect">
            <a:avLst/>
          </a:prstGeom>
          <a:ln>
            <a:noFill/>
          </a:ln>
        </p:spPr>
        <p:txBody>
          <a:bodyPr>
            <a:spAutoFit/>
          </a:bodyPr>
          <a:lstStyle/>
          <a:p>
            <a:pPr>
              <a:spcBef>
                <a:spcPct val="50000"/>
              </a:spcBef>
              <a:defRPr/>
            </a:pPr>
            <a:r>
              <a:rPr lang="en-US" sz="48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Hoạt</a:t>
            </a:r>
            <a:r>
              <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a:t>
            </a:r>
            <a:r>
              <a:rPr lang="en-US" sz="48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động</a:t>
            </a:r>
            <a:r>
              <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1: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Luyện</a:t>
            </a:r>
            <a:r>
              <a:rPr lang="en-US" sz="4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đọc</a:t>
            </a:r>
            <a:endPar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endParaRPr>
          </a:p>
        </p:txBody>
      </p:sp>
      <p:sp>
        <p:nvSpPr>
          <p:cNvPr id="5" name="Rectangle 4">
            <a:extLst>
              <a:ext uri="{FF2B5EF4-FFF2-40B4-BE49-F238E27FC236}">
                <a16:creationId xmlns:a16="http://schemas.microsoft.com/office/drawing/2014/main" id="{A97A97DA-B386-4029-ABA7-E5E5A0229A44}"/>
              </a:ext>
            </a:extLst>
          </p:cNvPr>
          <p:cNvSpPr/>
          <p:nvPr/>
        </p:nvSpPr>
        <p:spPr>
          <a:xfrm>
            <a:off x="2195051" y="3062424"/>
            <a:ext cx="8991600" cy="830997"/>
          </a:xfrm>
          <a:prstGeom prst="rect">
            <a:avLst/>
          </a:prstGeom>
          <a:ln>
            <a:noFill/>
          </a:ln>
        </p:spPr>
        <p:txBody>
          <a:bodyPr>
            <a:spAutoFit/>
          </a:bodyPr>
          <a:lstStyle/>
          <a:p>
            <a:pPr>
              <a:spcBef>
                <a:spcPct val="50000"/>
              </a:spcBef>
              <a:defRPr/>
            </a:pPr>
            <a:r>
              <a:rPr lang="en-US" sz="48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Hoạt</a:t>
            </a:r>
            <a:r>
              <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a:t>
            </a:r>
            <a:r>
              <a:rPr lang="en-US" sz="48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động</a:t>
            </a:r>
            <a:r>
              <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2: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Tìm</a:t>
            </a:r>
            <a:r>
              <a:rPr lang="en-US" sz="4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hiểu</a:t>
            </a:r>
            <a:r>
              <a:rPr lang="en-US" sz="4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bài</a:t>
            </a:r>
            <a:endParaRPr lang="en-US" sz="4800" b="1" dirty="0">
              <a:ln>
                <a:solidFill>
                  <a:srgbClr val="00B050"/>
                </a:solidFill>
              </a:ln>
              <a:solidFill>
                <a:srgbClr val="FF0000"/>
              </a:solidFill>
              <a:latin typeface="Times New Roman" panose="02020603050405020304" pitchFamily="18" charset="0"/>
              <a:ea typeface="HP001 5Ha" panose="020B0603050302020204" pitchFamily="34" charset="-127"/>
              <a:cs typeface="Times New Roman" panose="02020603050405020304" pitchFamily="18" charset="0"/>
            </a:endParaRPr>
          </a:p>
        </p:txBody>
      </p:sp>
      <p:sp>
        <p:nvSpPr>
          <p:cNvPr id="6" name="Rectangle 5">
            <a:extLst>
              <a:ext uri="{FF2B5EF4-FFF2-40B4-BE49-F238E27FC236}">
                <a16:creationId xmlns:a16="http://schemas.microsoft.com/office/drawing/2014/main" id="{BA9CE8F6-8D07-40B8-92C5-BAC4B21C9F92}"/>
              </a:ext>
            </a:extLst>
          </p:cNvPr>
          <p:cNvSpPr/>
          <p:nvPr/>
        </p:nvSpPr>
        <p:spPr>
          <a:xfrm>
            <a:off x="2195051" y="4524306"/>
            <a:ext cx="9707716" cy="830997"/>
          </a:xfrm>
          <a:prstGeom prst="rect">
            <a:avLst/>
          </a:prstGeom>
          <a:ln>
            <a:noFill/>
          </a:ln>
        </p:spPr>
        <p:txBody>
          <a:bodyPr wrap="square">
            <a:spAutoFit/>
          </a:bodyPr>
          <a:lstStyle/>
          <a:p>
            <a:pPr>
              <a:spcBef>
                <a:spcPct val="50000"/>
              </a:spcBef>
              <a:defRPr/>
            </a:pPr>
            <a:r>
              <a:rPr lang="en-US" sz="48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Hoạt</a:t>
            </a:r>
            <a:r>
              <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a:t>
            </a:r>
            <a:r>
              <a:rPr lang="en-US" sz="48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động</a:t>
            </a:r>
            <a:r>
              <a:rPr lang="en-US" sz="48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3: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Luyện</a:t>
            </a:r>
            <a:r>
              <a:rPr lang="en-US" sz="4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đọc</a:t>
            </a:r>
            <a:r>
              <a:rPr lang="en-US" sz="4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diễn</a:t>
            </a:r>
            <a:r>
              <a:rPr lang="en-US" sz="4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4800" b="1" dirty="0" err="1">
                <a:ln>
                  <a:solidFill>
                    <a:srgbClr val="FF0000"/>
                  </a:solidFill>
                </a:ln>
                <a:solidFill>
                  <a:srgbClr val="FF0000"/>
                </a:solidFill>
                <a:latin typeface="Times New Roman" panose="02020603050405020304" pitchFamily="18" charset="0"/>
                <a:cs typeface="Times New Roman" panose="02020603050405020304" pitchFamily="18" charset="0"/>
              </a:rPr>
              <a:t>cảm</a:t>
            </a:r>
            <a:endParaRPr lang="en-US" sz="4800" b="1" dirty="0">
              <a:ln>
                <a:solidFill>
                  <a:srgbClr val="00B050"/>
                </a:solidFill>
              </a:ln>
              <a:solidFill>
                <a:srgbClr val="FF0000"/>
              </a:solidFill>
              <a:latin typeface="Times New Roman" panose="02020603050405020304" pitchFamily="18" charset="0"/>
              <a:ea typeface="HP001 5Ha" panose="020B0603050302020204" pitchFamily="34" charset="-127"/>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24189714-3388-4A50-A3EC-69264C5D4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slow" advTm="12409">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ctrTitle"/>
          </p:nvPr>
        </p:nvSpPr>
        <p:spPr>
          <a:xfrm>
            <a:off x="2565400" y="2212258"/>
            <a:ext cx="7061200" cy="2669458"/>
          </a:xfrm>
          <a:prstGeom prst="rect">
            <a:avLst/>
          </a:prstGeom>
        </p:spPr>
        <p:txBody>
          <a:bodyPr vert="horz" lIns="121900" tIns="121900" rIns="121900" bIns="121900" rtlCol="0" anchor="t" anchorCtr="0">
            <a:noAutofit/>
          </a:bodyPr>
          <a:lstStyle/>
          <a:p>
            <a:pPr>
              <a:spcBef>
                <a:spcPct val="50000"/>
              </a:spcBef>
              <a:defRPr/>
            </a:pPr>
            <a:r>
              <a:rPr lang="en-US" sz="60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Hoạt</a:t>
            </a:r>
            <a:r>
              <a:rPr lang="en-US" sz="60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a:t>
            </a:r>
            <a:r>
              <a:rPr lang="en-US" sz="6000" b="1" dirty="0" err="1">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động</a:t>
            </a:r>
            <a:r>
              <a:rPr lang="en-US" sz="60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rPr>
              <a:t> 1: </a:t>
            </a:r>
            <a:r>
              <a:rPr lang="en-US" sz="8800" b="1" dirty="0" err="1">
                <a:ln>
                  <a:solidFill>
                    <a:srgbClr val="FF0000"/>
                  </a:solidFill>
                </a:ln>
                <a:solidFill>
                  <a:srgbClr val="FF0000"/>
                </a:solidFill>
                <a:latin typeface="Times New Roman" panose="02020603050405020304" pitchFamily="18" charset="0"/>
                <a:cs typeface="Times New Roman" panose="02020603050405020304" pitchFamily="18" charset="0"/>
              </a:rPr>
              <a:t>Luyện</a:t>
            </a:r>
            <a:r>
              <a:rPr lang="en-US" sz="8800" b="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8800" b="1" dirty="0" err="1">
                <a:ln>
                  <a:solidFill>
                    <a:srgbClr val="FF0000"/>
                  </a:solidFill>
                </a:ln>
                <a:solidFill>
                  <a:srgbClr val="FF0000"/>
                </a:solidFill>
                <a:latin typeface="Times New Roman" panose="02020603050405020304" pitchFamily="18" charset="0"/>
                <a:cs typeface="Times New Roman" panose="02020603050405020304" pitchFamily="18" charset="0"/>
              </a:rPr>
              <a:t>đọc</a:t>
            </a:r>
            <a:endParaRPr lang="en-US" sz="7200" b="1" dirty="0">
              <a:ln>
                <a:solidFill>
                  <a:srgbClr val="00B050"/>
                </a:solidFill>
              </a:ln>
              <a:solidFill>
                <a:srgbClr val="00B050"/>
              </a:solidFill>
              <a:latin typeface="Times New Roman" panose="02020603050405020304" pitchFamily="18" charset="0"/>
              <a:ea typeface="HP001 5Ha" panose="020B0603050302020204" pitchFamily="34" charset="-127"/>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2615A148-E61E-4282-B106-DA812F1EE1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slow" advTm="425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Shape 130"/>
        <p:cNvGrpSpPr/>
        <p:nvPr/>
      </p:nvGrpSpPr>
      <p:grpSpPr>
        <a:xfrm>
          <a:off x="0" y="0"/>
          <a:ext cx="0" cy="0"/>
          <a:chOff x="0" y="0"/>
          <a:chExt cx="0" cy="0"/>
        </a:xfrm>
      </p:grpSpPr>
      <p:sp>
        <p:nvSpPr>
          <p:cNvPr id="132" name="Shape 132"/>
          <p:cNvSpPr txBox="1">
            <a:spLocks noGrp="1"/>
          </p:cNvSpPr>
          <p:nvPr>
            <p:ph type="subTitle" idx="4294967295"/>
          </p:nvPr>
        </p:nvSpPr>
        <p:spPr>
          <a:xfrm>
            <a:off x="0" y="1327355"/>
            <a:ext cx="12192000" cy="5029200"/>
          </a:xfrm>
          <a:prstGeom prst="rect">
            <a:avLst/>
          </a:prstGeom>
          <a:noFill/>
          <a:ln>
            <a:noFill/>
          </a:ln>
        </p:spPr>
        <p:txBody>
          <a:bodyPr vert="horz" lIns="121900" tIns="121900" rIns="121900" bIns="121900" rtlCol="0" anchor="t" anchorCtr="0">
            <a:noAutofit/>
          </a:bodyPr>
          <a:lstStyle/>
          <a:p>
            <a:pPr marL="0" indent="0" algn="just">
              <a:buNone/>
            </a:pPr>
            <a:r>
              <a:rPr lang="vi-VN" sz="3600" b="0" i="0" dirty="0">
                <a:solidFill>
                  <a:srgbClr val="000000"/>
                </a:solidFill>
                <a:effectLst/>
                <a:latin typeface="+mj-lt"/>
              </a:rPr>
              <a:t>	</a:t>
            </a:r>
            <a:r>
              <a:rPr lang="vi-VN" sz="3000" b="1" i="0" dirty="0">
                <a:solidFill>
                  <a:srgbClr val="444444"/>
                </a:solidFill>
                <a:effectLst/>
                <a:latin typeface="+mj-lt"/>
              </a:rPr>
              <a:t>Tết Trung thu, cu Chắt được món quà. Đó là một chàng kị sĩ rất bảnh, cưỡi ngựa tía, dây cương vàng và một nàng công chúa mặt trắng, ngồi trong mái lầu son. Chắt còn một đồ chơi nữa là chú bé bằng đất em nặn lúc đi chăn trâu.</a:t>
            </a:r>
          </a:p>
          <a:p>
            <a:pPr marL="0" indent="0" algn="just">
              <a:buNone/>
            </a:pPr>
            <a:r>
              <a:rPr lang="vi-VN" sz="3000" b="1" i="0" dirty="0">
                <a:solidFill>
                  <a:srgbClr val="444444"/>
                </a:solidFill>
                <a:effectLst/>
                <a:latin typeface="+mj-lt"/>
              </a:rPr>
              <a:t>	Cu Chắt cất đồ chơi vào cái nắp tráp hỏng. Hai người bột và chú bé Đất làm quen với nhau. Sáng hôm sau, chàng kị sĩ phàn nàn với nàng công chúa:</a:t>
            </a:r>
          </a:p>
          <a:p>
            <a:pPr marL="0" indent="0" algn="just">
              <a:buNone/>
            </a:pPr>
            <a:r>
              <a:rPr lang="vi-VN" sz="3000" b="1" i="0" dirty="0">
                <a:solidFill>
                  <a:srgbClr val="444444"/>
                </a:solidFill>
                <a:effectLst/>
                <a:latin typeface="+mj-lt"/>
              </a:rPr>
              <a:t>	- Cu Đất thật đoảng. Mới chơi với nó một tí mà chúng mình đã bẩn hết quần áo đẹp.</a:t>
            </a:r>
          </a:p>
          <a:p>
            <a:pPr marL="0" indent="0" algn="just">
              <a:buNone/>
            </a:pPr>
            <a:r>
              <a:rPr lang="vi-VN" sz="3000" b="1" i="0" dirty="0">
                <a:solidFill>
                  <a:srgbClr val="444444"/>
                </a:solidFill>
                <a:effectLst/>
                <a:latin typeface="+mj-lt"/>
              </a:rPr>
              <a:t>	Cu Chắt bèn bỏ hai người bột vào cái lọ thủy tinh.</a:t>
            </a:r>
          </a:p>
          <a:p>
            <a:pPr marL="0" indent="0" algn="just">
              <a:buNone/>
            </a:pPr>
            <a:r>
              <a:rPr lang="vi-VN" sz="3200" b="1" i="0" dirty="0">
                <a:solidFill>
                  <a:srgbClr val="444444"/>
                </a:solidFill>
                <a:effectLst/>
                <a:latin typeface="Roboto" panose="020B0604020202020204" pitchFamily="2" charset="0"/>
              </a:rPr>
              <a:t>		</a:t>
            </a:r>
          </a:p>
        </p:txBody>
      </p:sp>
      <p:sp>
        <p:nvSpPr>
          <p:cNvPr id="4" name="TextBox 3">
            <a:extLst>
              <a:ext uri="{FF2B5EF4-FFF2-40B4-BE49-F238E27FC236}">
                <a16:creationId xmlns:a16="http://schemas.microsoft.com/office/drawing/2014/main" id="{A79E7193-DE57-4DAD-86FA-AB14BF4B59CE}"/>
              </a:ext>
            </a:extLst>
          </p:cNvPr>
          <p:cNvSpPr txBox="1"/>
          <p:nvPr/>
        </p:nvSpPr>
        <p:spPr>
          <a:xfrm>
            <a:off x="792725" y="127026"/>
            <a:ext cx="10606550" cy="1200329"/>
          </a:xfrm>
          <a:prstGeom prst="rect">
            <a:avLst/>
          </a:prstGeom>
          <a:blipFill dpi="0" rotWithShape="1">
            <a:blip r:embed="rId6">
              <a:alphaModFix amt="0"/>
            </a:blip>
            <a:srcRect/>
            <a:tile tx="0" ty="0" sx="100000" sy="100000" flip="none" algn="tl"/>
          </a:blipFill>
        </p:spPr>
        <p:txBody>
          <a:bodyPr wrap="square" rtlCol="0">
            <a:spAutoFit/>
          </a:bodyPr>
          <a:lstStyle/>
          <a:p>
            <a:pPr algn="ctr"/>
            <a:r>
              <a:rPr lang="vi-VN" sz="7200" dirty="0">
                <a:solidFill>
                  <a:srgbClr val="FF0000"/>
                </a:solidFill>
                <a:effectLst>
                  <a:outerShdw blurRad="38100" dist="38100" dir="2700000" algn="tl">
                    <a:srgbClr val="000000">
                      <a:alpha val="43137"/>
                    </a:srgbClr>
                  </a:outerShdw>
                </a:effectLst>
                <a:latin typeface="+mj-lt"/>
                <a:cs typeface="Arial" panose="020B0604020202020204" pitchFamily="34" charset="0"/>
              </a:rPr>
              <a:t>CHÚ ĐẤT NUNG</a:t>
            </a:r>
            <a:endParaRPr lang="en-US" sz="7200" dirty="0">
              <a:solidFill>
                <a:srgbClr val="FF0000"/>
              </a:solidFill>
              <a:effectLst>
                <a:outerShdw blurRad="38100" dist="38100" dir="2700000" algn="tl">
                  <a:srgbClr val="000000">
                    <a:alpha val="43137"/>
                  </a:srgbClr>
                </a:outerShdw>
              </a:effectLst>
              <a:latin typeface="+mj-lt"/>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9901E8AB-78EA-4A44-A382-172628F6B7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spd="slow" advTm="539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Shape 130"/>
        <p:cNvGrpSpPr/>
        <p:nvPr/>
      </p:nvGrpSpPr>
      <p:grpSpPr>
        <a:xfrm>
          <a:off x="0" y="0"/>
          <a:ext cx="0" cy="0"/>
          <a:chOff x="0" y="0"/>
          <a:chExt cx="0" cy="0"/>
        </a:xfrm>
      </p:grpSpPr>
      <p:sp>
        <p:nvSpPr>
          <p:cNvPr id="132" name="Shape 132"/>
          <p:cNvSpPr txBox="1">
            <a:spLocks noGrp="1"/>
          </p:cNvSpPr>
          <p:nvPr>
            <p:ph type="subTitle" idx="4294967295"/>
          </p:nvPr>
        </p:nvSpPr>
        <p:spPr>
          <a:xfrm>
            <a:off x="629209" y="1006524"/>
            <a:ext cx="11213746" cy="4848586"/>
          </a:xfrm>
          <a:prstGeom prst="rect">
            <a:avLst/>
          </a:prstGeom>
          <a:noFill/>
          <a:ln>
            <a:noFill/>
          </a:ln>
        </p:spPr>
        <p:txBody>
          <a:bodyPr vert="horz" lIns="121900" tIns="121900" rIns="121900" bIns="121900" rtlCol="0" anchor="t" anchorCtr="0">
            <a:noAutofit/>
          </a:bodyPr>
          <a:lstStyle/>
          <a:p>
            <a:pPr algn="just">
              <a:buNone/>
            </a:pPr>
            <a:r>
              <a:rPr lang="vi-VN" sz="3600" dirty="0">
                <a:solidFill>
                  <a:srgbClr val="000000"/>
                </a:solidFill>
                <a:latin typeface="+mj-lt"/>
              </a:rPr>
              <a:t>      </a:t>
            </a:r>
            <a:endParaRPr lang="vi-VN" sz="3600" dirty="0">
              <a:solidFill>
                <a:srgbClr val="003399"/>
              </a:solidFill>
              <a:latin typeface="+mj-lt"/>
            </a:endParaRPr>
          </a:p>
        </p:txBody>
      </p:sp>
      <p:sp>
        <p:nvSpPr>
          <p:cNvPr id="2" name="TextBox 1">
            <a:extLst>
              <a:ext uri="{FF2B5EF4-FFF2-40B4-BE49-F238E27FC236}">
                <a16:creationId xmlns:a16="http://schemas.microsoft.com/office/drawing/2014/main" id="{77BBB78C-AC48-4CF8-857B-55AC1B7A171C}"/>
              </a:ext>
            </a:extLst>
          </p:cNvPr>
          <p:cNvSpPr txBox="1"/>
          <p:nvPr/>
        </p:nvSpPr>
        <p:spPr>
          <a:xfrm>
            <a:off x="0" y="-489856"/>
            <a:ext cx="12191999" cy="7817525"/>
          </a:xfrm>
          <a:prstGeom prst="rect">
            <a:avLst/>
          </a:prstGeom>
          <a:noFill/>
        </p:spPr>
        <p:txBody>
          <a:bodyPr wrap="square" rtlCol="0">
            <a:spAutoFit/>
          </a:bodyPr>
          <a:lstStyle/>
          <a:p>
            <a:pPr marL="0" indent="0" algn="l">
              <a:buNone/>
            </a:pPr>
            <a:r>
              <a:rPr lang="vi-VN" sz="3200" b="1" i="0" dirty="0">
                <a:solidFill>
                  <a:srgbClr val="444444"/>
                </a:solidFill>
                <a:effectLst/>
                <a:latin typeface="+mj-lt"/>
              </a:rPr>
              <a:t>	</a:t>
            </a:r>
          </a:p>
          <a:p>
            <a:pPr algn="just"/>
            <a:r>
              <a:rPr lang="vi-VN" sz="3200" b="1" i="0" dirty="0">
                <a:solidFill>
                  <a:srgbClr val="444444"/>
                </a:solidFill>
                <a:effectLst/>
                <a:latin typeface="Roboto" panose="020B0604020202020204" pitchFamily="2" charset="0"/>
              </a:rPr>
              <a:t>	</a:t>
            </a:r>
            <a:r>
              <a:rPr lang="vi-VN" sz="3000" b="1" i="0" dirty="0">
                <a:solidFill>
                  <a:srgbClr val="444444"/>
                </a:solidFill>
                <a:effectLst/>
                <a:latin typeface="+mj-lt"/>
              </a:rPr>
              <a:t>Còn một mình, chú bé Đất nhớ quê, tìm đường ra cánh đồng. Mới đến chái bếp, gặp trời đổ mưa, chú ngấm nước, rét quá. Chú bèn vào bếp, cời đống rấm ra sưởi. Ban đầu thấy ấm và khoan khoái. Lúc sau nóng rát cả chân tay. Chú sợ, lùi lại.</a:t>
            </a:r>
          </a:p>
          <a:p>
            <a:pPr marL="0" indent="0" algn="just">
              <a:buNone/>
            </a:pPr>
            <a:r>
              <a:rPr lang="vi-VN" sz="3000" b="1" i="0" dirty="0">
                <a:solidFill>
                  <a:srgbClr val="444444"/>
                </a:solidFill>
                <a:effectLst/>
                <a:latin typeface="+mj-lt"/>
              </a:rPr>
              <a:t>Ông Hòn Rấm cười bảo:</a:t>
            </a:r>
          </a:p>
          <a:p>
            <a:pPr marL="0" indent="0" algn="just">
              <a:buNone/>
            </a:pPr>
            <a:r>
              <a:rPr lang="vi-VN" sz="3000" b="1" dirty="0">
                <a:solidFill>
                  <a:srgbClr val="444444"/>
                </a:solidFill>
                <a:latin typeface="+mj-lt"/>
              </a:rPr>
              <a:t>	</a:t>
            </a:r>
            <a:r>
              <a:rPr lang="vi-VN" sz="3000" b="1" i="0" dirty="0">
                <a:solidFill>
                  <a:srgbClr val="444444"/>
                </a:solidFill>
                <a:effectLst/>
                <a:latin typeface="+mj-lt"/>
              </a:rPr>
              <a:t>- Sao chú mày nhát thế? Đất có thể nung trong lửa kia mà!</a:t>
            </a:r>
          </a:p>
          <a:p>
            <a:pPr marL="0" indent="0" algn="just">
              <a:buNone/>
            </a:pPr>
            <a:r>
              <a:rPr lang="vi-VN" sz="3000" b="1" i="0" dirty="0">
                <a:solidFill>
                  <a:srgbClr val="444444"/>
                </a:solidFill>
                <a:effectLst/>
                <a:latin typeface="+mj-lt"/>
              </a:rPr>
              <a:t>	Chú bé Đất ngạc nhiên hỏi lại:</a:t>
            </a:r>
          </a:p>
          <a:p>
            <a:pPr marL="0" indent="0" algn="just">
              <a:buNone/>
            </a:pPr>
            <a:r>
              <a:rPr lang="vi-VN" sz="3000" b="1" i="0" dirty="0">
                <a:solidFill>
                  <a:srgbClr val="444444"/>
                </a:solidFill>
                <a:effectLst/>
                <a:latin typeface="+mj-lt"/>
              </a:rPr>
              <a:t>	- Nung ấy ạ?</a:t>
            </a:r>
          </a:p>
          <a:p>
            <a:pPr marL="0" indent="0" algn="just">
              <a:buNone/>
            </a:pPr>
            <a:r>
              <a:rPr lang="vi-VN" sz="3000" b="1" i="0" dirty="0">
                <a:solidFill>
                  <a:srgbClr val="444444"/>
                </a:solidFill>
                <a:effectLst/>
                <a:latin typeface="+mj-lt"/>
              </a:rPr>
              <a:t>	- Chứ sao? Đã là người thì phải dám xông pha, làm được nhiều việc có ích.</a:t>
            </a:r>
          </a:p>
          <a:p>
            <a:pPr marL="0" indent="0" algn="just">
              <a:buNone/>
            </a:pPr>
            <a:r>
              <a:rPr lang="vi-VN" sz="3000" b="1" i="0" dirty="0">
                <a:solidFill>
                  <a:srgbClr val="444444"/>
                </a:solidFill>
                <a:effectLst/>
                <a:latin typeface="+mj-lt"/>
              </a:rPr>
              <a:t>	Nghe thế, chú bé Đất không thấy sợ nữa. Chú vui vẻ bảo:</a:t>
            </a:r>
          </a:p>
          <a:p>
            <a:pPr marL="0" indent="0" algn="just">
              <a:buNone/>
            </a:pPr>
            <a:r>
              <a:rPr lang="vi-VN" sz="3000" b="1" i="0" dirty="0">
                <a:solidFill>
                  <a:srgbClr val="444444"/>
                </a:solidFill>
                <a:effectLst/>
                <a:latin typeface="+mj-lt"/>
              </a:rPr>
              <a:t>	- Nào, nung thì nung!</a:t>
            </a:r>
          </a:p>
          <a:p>
            <a:pPr marL="0" indent="0" algn="just">
              <a:buNone/>
            </a:pPr>
            <a:r>
              <a:rPr lang="vi-VN" sz="3000" b="1" i="0" dirty="0">
                <a:solidFill>
                  <a:srgbClr val="444444"/>
                </a:solidFill>
                <a:effectLst/>
                <a:latin typeface="+mj-lt"/>
              </a:rPr>
              <a:t>	Từ đấy, chú thành Đất Nung.</a:t>
            </a:r>
          </a:p>
          <a:p>
            <a:pPr marL="0" indent="0" algn="just">
              <a:buNone/>
            </a:pPr>
            <a:r>
              <a:rPr lang="vi-VN" sz="3000" b="1" dirty="0">
                <a:solidFill>
                  <a:srgbClr val="444444"/>
                </a:solidFill>
                <a:latin typeface="+mj-lt"/>
              </a:rPr>
              <a:t>                                                                                                      </a:t>
            </a:r>
            <a:r>
              <a:rPr lang="vi-VN" sz="3000" b="1" i="1" dirty="0">
                <a:solidFill>
                  <a:srgbClr val="444444"/>
                </a:solidFill>
                <a:effectLst/>
                <a:latin typeface="+mj-lt"/>
              </a:rPr>
              <a:t>(còn nữa)</a:t>
            </a:r>
            <a:endParaRPr lang="vi-VN" sz="3000" b="1" i="0" dirty="0">
              <a:solidFill>
                <a:srgbClr val="444444"/>
              </a:solidFill>
              <a:effectLst/>
              <a:latin typeface="+mj-lt"/>
            </a:endParaRPr>
          </a:p>
          <a:p>
            <a:pPr algn="r"/>
            <a:r>
              <a:rPr lang="vi-VN" sz="3000" b="1" i="1" dirty="0">
                <a:solidFill>
                  <a:srgbClr val="444444"/>
                </a:solidFill>
                <a:effectLst/>
                <a:latin typeface="+mj-lt"/>
              </a:rPr>
              <a:t>Theo Nguyễn Kiên</a:t>
            </a:r>
            <a:endParaRPr lang="vi-VN" sz="3000" b="1" i="0" dirty="0">
              <a:solidFill>
                <a:srgbClr val="444444"/>
              </a:solidFill>
              <a:effectLst/>
              <a:latin typeface="+mj-lt"/>
            </a:endParaRPr>
          </a:p>
          <a:p>
            <a:endParaRPr lang="en-US" dirty="0"/>
          </a:p>
        </p:txBody>
      </p:sp>
      <p:pic>
        <p:nvPicPr>
          <p:cNvPr id="4" name="Audio 3">
            <a:hlinkClick r:id="" action="ppaction://media"/>
            <a:extLst>
              <a:ext uri="{FF2B5EF4-FFF2-40B4-BE49-F238E27FC236}">
                <a16:creationId xmlns:a16="http://schemas.microsoft.com/office/drawing/2014/main" id="{90BEEC2F-2F6D-405A-B3AD-35E0E8F282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59127945"/>
      </p:ext>
    </p:extLst>
  </p:cSld>
  <p:clrMapOvr>
    <a:masterClrMapping/>
  </p:clrMapOvr>
  <p:transition spd="slow" advTm="5376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AC69923C-7EF1-48A9-8D5B-E87612CA9B6F}"/>
              </a:ext>
            </a:extLst>
          </p:cNvPr>
          <p:cNvSpPr txBox="1">
            <a:spLocks/>
          </p:cNvSpPr>
          <p:nvPr/>
        </p:nvSpPr>
        <p:spPr bwMode="auto">
          <a:xfrm>
            <a:off x="1311910" y="838200"/>
            <a:ext cx="6450330" cy="7620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br>
              <a:rPr lang="en-US" altLang="en-US" sz="2200" b="1" dirty="0">
                <a:solidFill>
                  <a:srgbClr val="000000"/>
                </a:solidFill>
                <a:latin typeface="Times New Roman" panose="02020603050405020304" pitchFamily="18" charset="0"/>
              </a:rPr>
            </a:br>
            <a:r>
              <a:rPr lang="en-US" altLang="en-US" sz="3600" b="1" u="sng" dirty="0" err="1">
                <a:solidFill>
                  <a:srgbClr val="000000"/>
                </a:solidFill>
                <a:latin typeface="Times New Roman" panose="02020603050405020304" pitchFamily="18" charset="0"/>
                <a:cs typeface="Times New Roman" panose="02020603050405020304" pitchFamily="18" charset="0"/>
              </a:rPr>
              <a:t>Tập</a:t>
            </a:r>
            <a:r>
              <a:rPr lang="en-US" altLang="en-US" sz="3600" b="1" u="sng" dirty="0">
                <a:solidFill>
                  <a:srgbClr val="000000"/>
                </a:solidFill>
                <a:latin typeface="Times New Roman" panose="02020603050405020304" pitchFamily="18" charset="0"/>
                <a:cs typeface="Times New Roman" panose="02020603050405020304" pitchFamily="18" charset="0"/>
              </a:rPr>
              <a:t> </a:t>
            </a:r>
            <a:r>
              <a:rPr lang="en-US" altLang="en-US" sz="3600" b="1" u="sng" dirty="0" err="1">
                <a:solidFill>
                  <a:srgbClr val="000000"/>
                </a:solidFill>
                <a:latin typeface="Times New Roman" panose="02020603050405020304" pitchFamily="18" charset="0"/>
                <a:cs typeface="Times New Roman" panose="02020603050405020304" pitchFamily="18" charset="0"/>
              </a:rPr>
              <a:t>đọc</a:t>
            </a:r>
            <a:endParaRPr lang="en-US" altLang="en-US" sz="3600" b="1" u="sng"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FontTx/>
              <a:buNone/>
              <a:defRPr/>
            </a:pPr>
            <a:r>
              <a:rPr lang="vi-VN" altLang="en-US" sz="3600" b="1" dirty="0">
                <a:solidFill>
                  <a:srgbClr val="FF0000"/>
                </a:solidFill>
                <a:latin typeface="Times New Roman" panose="02020603050405020304" pitchFamily="18" charset="0"/>
              </a:rPr>
              <a:t>              Chú Đất Nung</a:t>
            </a:r>
            <a:r>
              <a:rPr lang="en-US" altLang="en-US" sz="2200" b="1" dirty="0">
                <a:solidFill>
                  <a:srgbClr val="FF0000"/>
                </a:solidFill>
                <a:latin typeface="Times New Roman" panose="02020603050405020304" pitchFamily="18" charset="0"/>
              </a:rPr>
              <a:t>					</a:t>
            </a:r>
            <a:br>
              <a:rPr lang="en-US" altLang="en-US" sz="2200" b="1" dirty="0">
                <a:solidFill>
                  <a:srgbClr val="000000"/>
                </a:solidFill>
                <a:latin typeface="Times New Roman" panose="02020603050405020304" pitchFamily="18" charset="0"/>
              </a:rPr>
            </a:br>
            <a:br>
              <a:rPr lang="en-US" altLang="en-US" sz="2200" b="1" dirty="0">
                <a:solidFill>
                  <a:srgbClr val="000000"/>
                </a:solidFill>
                <a:latin typeface="Times New Roman" panose="02020603050405020304" pitchFamily="18" charset="0"/>
              </a:rPr>
            </a:br>
            <a:endParaRPr lang="en-US" altLang="en-US" sz="2200" b="1" dirty="0">
              <a:solidFill>
                <a:srgbClr val="000000"/>
              </a:solidFill>
              <a:latin typeface="Times New Roman" panose="02020603050405020304" pitchFamily="18" charset="0"/>
            </a:endParaRPr>
          </a:p>
        </p:txBody>
      </p:sp>
      <p:sp>
        <p:nvSpPr>
          <p:cNvPr id="3" name="Rounded Rectangle 2">
            <a:extLst>
              <a:ext uri="{FF2B5EF4-FFF2-40B4-BE49-F238E27FC236}">
                <a16:creationId xmlns:a16="http://schemas.microsoft.com/office/drawing/2014/main" id="{4B3C95D9-9433-4FED-83DF-A067ED342DD1}"/>
              </a:ext>
            </a:extLst>
          </p:cNvPr>
          <p:cNvSpPr/>
          <p:nvPr/>
        </p:nvSpPr>
        <p:spPr>
          <a:xfrm>
            <a:off x="276225" y="457200"/>
            <a:ext cx="2009775" cy="609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FFFFFF"/>
                </a:solidFill>
                <a:latin typeface="Times New Roman" pitchFamily="18" charset="0"/>
                <a:cs typeface="Times New Roman" pitchFamily="18" charset="0"/>
              </a:rPr>
              <a:t>SGK / </a:t>
            </a:r>
            <a:r>
              <a:rPr lang="vi-VN" sz="2800" b="1" dirty="0">
                <a:solidFill>
                  <a:srgbClr val="FFFFFF"/>
                </a:solidFill>
                <a:latin typeface="Times New Roman" pitchFamily="18" charset="0"/>
                <a:cs typeface="Times New Roman" pitchFamily="18" charset="0"/>
              </a:rPr>
              <a:t>134</a:t>
            </a:r>
            <a:endParaRPr lang="en-US" sz="2800" b="1" dirty="0">
              <a:solidFill>
                <a:srgbClr val="FFFFFF"/>
              </a:solidFill>
              <a:latin typeface="Times New Roman" pitchFamily="18" charset="0"/>
              <a:cs typeface="Times New Roman" pitchFamily="18" charset="0"/>
            </a:endParaRPr>
          </a:p>
        </p:txBody>
      </p:sp>
      <p:sp>
        <p:nvSpPr>
          <p:cNvPr id="7" name="Line 8">
            <a:extLst>
              <a:ext uri="{FF2B5EF4-FFF2-40B4-BE49-F238E27FC236}">
                <a16:creationId xmlns:a16="http://schemas.microsoft.com/office/drawing/2014/main" id="{71A9D135-7CBD-4F7C-862C-12408D191971}"/>
              </a:ext>
            </a:extLst>
          </p:cNvPr>
          <p:cNvSpPr>
            <a:spLocks noChangeShapeType="1"/>
          </p:cNvSpPr>
          <p:nvPr/>
        </p:nvSpPr>
        <p:spPr bwMode="auto">
          <a:xfrm>
            <a:off x="4810125" y="1966913"/>
            <a:ext cx="0" cy="447040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eaLnBrk="1" hangingPunct="1">
              <a:defRPr/>
            </a:pPr>
            <a:endParaRPr lang="en-US">
              <a:solidFill>
                <a:srgbClr val="000000"/>
              </a:solidFill>
            </a:endParaRPr>
          </a:p>
        </p:txBody>
      </p:sp>
      <p:sp>
        <p:nvSpPr>
          <p:cNvPr id="8" name="Text Box 5">
            <a:extLst>
              <a:ext uri="{FF2B5EF4-FFF2-40B4-BE49-F238E27FC236}">
                <a16:creationId xmlns:a16="http://schemas.microsoft.com/office/drawing/2014/main" id="{545400C7-3972-40FB-85BF-799376D7D869}"/>
              </a:ext>
            </a:extLst>
          </p:cNvPr>
          <p:cNvSpPr txBox="1">
            <a:spLocks noChangeArrowheads="1"/>
          </p:cNvSpPr>
          <p:nvPr/>
        </p:nvSpPr>
        <p:spPr bwMode="auto">
          <a:xfrm>
            <a:off x="2438400" y="1630364"/>
            <a:ext cx="2209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50000"/>
              </a:spcBef>
              <a:buClrTx/>
              <a:buSzTx/>
              <a:buFontTx/>
              <a:buNone/>
            </a:pPr>
            <a:r>
              <a:rPr lang="en-US" altLang="en-US" b="1" i="1" dirty="0" err="1">
                <a:solidFill>
                  <a:srgbClr val="FF0000"/>
                </a:solidFill>
                <a:latin typeface="Times New Roman" panose="02020603050405020304" pitchFamily="18" charset="0"/>
                <a:cs typeface="Times New Roman" panose="02020603050405020304" pitchFamily="18" charset="0"/>
              </a:rPr>
              <a:t>Luyện</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đọc</a:t>
            </a:r>
            <a:endParaRPr lang="en-US" altLang="en-US" b="1" i="1" dirty="0">
              <a:solidFill>
                <a:srgbClr val="FF0000"/>
              </a:solidFill>
              <a:latin typeface="Times New Roman" panose="02020603050405020304" pitchFamily="18" charset="0"/>
              <a:cs typeface="Times New Roman" panose="02020603050405020304" pitchFamily="18" charset="0"/>
            </a:endParaRPr>
          </a:p>
        </p:txBody>
      </p:sp>
      <p:sp>
        <p:nvSpPr>
          <p:cNvPr id="9" name="Text Box 6">
            <a:extLst>
              <a:ext uri="{FF2B5EF4-FFF2-40B4-BE49-F238E27FC236}">
                <a16:creationId xmlns:a16="http://schemas.microsoft.com/office/drawing/2014/main" id="{9C235C19-2BE5-4CFC-A2FF-0E93B3A6AD74}"/>
              </a:ext>
            </a:extLst>
          </p:cNvPr>
          <p:cNvSpPr txBox="1">
            <a:spLocks noChangeArrowheads="1"/>
          </p:cNvSpPr>
          <p:nvPr/>
        </p:nvSpPr>
        <p:spPr bwMode="auto">
          <a:xfrm>
            <a:off x="6848475" y="2062163"/>
            <a:ext cx="1752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50000"/>
              </a:spcBef>
              <a:buClrTx/>
              <a:buSzTx/>
              <a:buFontTx/>
              <a:buNone/>
            </a:pPr>
            <a:r>
              <a:rPr lang="en-US" altLang="en-US" sz="2800" b="1" i="1">
                <a:solidFill>
                  <a:srgbClr val="FF0000"/>
                </a:solidFill>
                <a:latin typeface="Times New Roman" panose="02020603050405020304" pitchFamily="18" charset="0"/>
                <a:cs typeface="Times New Roman" panose="02020603050405020304" pitchFamily="18" charset="0"/>
              </a:rPr>
              <a:t>Từ ngữ</a:t>
            </a:r>
          </a:p>
        </p:txBody>
      </p:sp>
      <p:sp>
        <p:nvSpPr>
          <p:cNvPr id="10" name="Text Box 7">
            <a:hlinkClick r:id="rId7" action="ppaction://hlinksldjump"/>
            <a:extLst>
              <a:ext uri="{FF2B5EF4-FFF2-40B4-BE49-F238E27FC236}">
                <a16:creationId xmlns:a16="http://schemas.microsoft.com/office/drawing/2014/main" id="{4FA452E2-BE7A-4CF9-809E-723CCFCE863C}"/>
              </a:ext>
            </a:extLst>
          </p:cNvPr>
          <p:cNvSpPr txBox="1">
            <a:spLocks noChangeArrowheads="1"/>
          </p:cNvSpPr>
          <p:nvPr/>
        </p:nvSpPr>
        <p:spPr bwMode="auto">
          <a:xfrm>
            <a:off x="5486400" y="1676400"/>
            <a:ext cx="335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50000"/>
              </a:spcBef>
              <a:buClrTx/>
              <a:buSzTx/>
              <a:buFontTx/>
              <a:buNone/>
            </a:pPr>
            <a:r>
              <a:rPr lang="en-US" altLang="en-US" b="1" dirty="0">
                <a:solidFill>
                  <a:srgbClr val="1A0597"/>
                </a:solidFill>
                <a:latin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Tìm</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hiểu</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bài</a:t>
            </a:r>
            <a:endParaRPr lang="en-US" altLang="en-US" b="1" i="1" dirty="0">
              <a:solidFill>
                <a:srgbClr val="FF0000"/>
              </a:solidFill>
              <a:latin typeface="Times New Roman" panose="02020603050405020304" pitchFamily="18" charset="0"/>
              <a:cs typeface="Times New Roman" panose="02020603050405020304" pitchFamily="18" charset="0"/>
            </a:endParaRPr>
          </a:p>
        </p:txBody>
      </p:sp>
      <p:sp>
        <p:nvSpPr>
          <p:cNvPr id="21" name="Text Box 8">
            <a:extLst>
              <a:ext uri="{FF2B5EF4-FFF2-40B4-BE49-F238E27FC236}">
                <a16:creationId xmlns:a16="http://schemas.microsoft.com/office/drawing/2014/main" id="{5CE5084B-A039-4162-8AC3-5502F3DCB204}"/>
              </a:ext>
            </a:extLst>
          </p:cNvPr>
          <p:cNvSpPr txBox="1">
            <a:spLocks noChangeArrowheads="1"/>
          </p:cNvSpPr>
          <p:nvPr/>
        </p:nvSpPr>
        <p:spPr bwMode="auto">
          <a:xfrm>
            <a:off x="1581150" y="2127575"/>
            <a:ext cx="3276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latin typeface="Times New Roman" panose="02020603050405020304" pitchFamily="18" charset="0"/>
              </a:rPr>
              <a:t>cưỡi</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ngựa</a:t>
            </a:r>
            <a:endParaRPr lang="en-US" altLang="en-US" sz="4400" b="1" dirty="0">
              <a:latin typeface="Times New Roman" panose="02020603050405020304" pitchFamily="18" charset="0"/>
            </a:endParaRPr>
          </a:p>
        </p:txBody>
      </p:sp>
      <p:sp>
        <p:nvSpPr>
          <p:cNvPr id="24" name="Text Box 20">
            <a:extLst>
              <a:ext uri="{FF2B5EF4-FFF2-40B4-BE49-F238E27FC236}">
                <a16:creationId xmlns:a16="http://schemas.microsoft.com/office/drawing/2014/main" id="{2BE58AA7-0DDE-4A22-92D4-8E6CE0E6EAD7}"/>
              </a:ext>
            </a:extLst>
          </p:cNvPr>
          <p:cNvSpPr txBox="1">
            <a:spLocks noChangeArrowheads="1"/>
          </p:cNvSpPr>
          <p:nvPr/>
        </p:nvSpPr>
        <p:spPr bwMode="auto">
          <a:xfrm>
            <a:off x="1632268" y="2812315"/>
            <a:ext cx="152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latin typeface="Times New Roman" panose="02020603050405020304" pitchFamily="18" charset="0"/>
              </a:rPr>
              <a:t>sưởi</a:t>
            </a:r>
            <a:endParaRPr lang="en-US" altLang="en-US" sz="4400" b="1" dirty="0">
              <a:latin typeface="Times New Roman" panose="02020603050405020304" pitchFamily="18" charset="0"/>
            </a:endParaRPr>
          </a:p>
        </p:txBody>
      </p:sp>
      <p:sp>
        <p:nvSpPr>
          <p:cNvPr id="26" name="Text Box 18">
            <a:extLst>
              <a:ext uri="{FF2B5EF4-FFF2-40B4-BE49-F238E27FC236}">
                <a16:creationId xmlns:a16="http://schemas.microsoft.com/office/drawing/2014/main" id="{578569CE-E325-4C20-B486-EEB6D811A7B6}"/>
              </a:ext>
            </a:extLst>
          </p:cNvPr>
          <p:cNvSpPr txBox="1">
            <a:spLocks noChangeArrowheads="1"/>
          </p:cNvSpPr>
          <p:nvPr/>
        </p:nvSpPr>
        <p:spPr bwMode="auto">
          <a:xfrm>
            <a:off x="1581150" y="3641096"/>
            <a:ext cx="3228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latin typeface="Times New Roman" panose="02020603050405020304" pitchFamily="18" charset="0"/>
              </a:rPr>
              <a:t>tráp</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hỏng</a:t>
            </a:r>
            <a:endParaRPr lang="en-US" altLang="en-US" sz="4400" b="1" dirty="0">
              <a:latin typeface="Times New Roman" panose="02020603050405020304" pitchFamily="18" charset="0"/>
            </a:endParaRPr>
          </a:p>
        </p:txBody>
      </p:sp>
      <p:sp>
        <p:nvSpPr>
          <p:cNvPr id="27" name="Text Box 21">
            <a:extLst>
              <a:ext uri="{FF2B5EF4-FFF2-40B4-BE49-F238E27FC236}">
                <a16:creationId xmlns:a16="http://schemas.microsoft.com/office/drawing/2014/main" id="{BF01166C-D371-418C-B6B4-3287827BEFA0}"/>
              </a:ext>
            </a:extLst>
          </p:cNvPr>
          <p:cNvSpPr txBox="1">
            <a:spLocks noChangeArrowheads="1"/>
          </p:cNvSpPr>
          <p:nvPr/>
        </p:nvSpPr>
        <p:spPr bwMode="auto">
          <a:xfrm>
            <a:off x="1581150" y="4386581"/>
            <a:ext cx="43005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latin typeface="Times New Roman" panose="02020603050405020304" pitchFamily="18" charset="0"/>
              </a:rPr>
              <a:t>khoan</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khoái</a:t>
            </a:r>
            <a:endParaRPr lang="en-US" altLang="en-US" sz="4400" b="1" dirty="0">
              <a:latin typeface="Times New Roman" panose="02020603050405020304" pitchFamily="18" charset="0"/>
            </a:endParaRPr>
          </a:p>
        </p:txBody>
      </p:sp>
      <p:sp>
        <p:nvSpPr>
          <p:cNvPr id="28" name="Text Box 19">
            <a:extLst>
              <a:ext uri="{FF2B5EF4-FFF2-40B4-BE49-F238E27FC236}">
                <a16:creationId xmlns:a16="http://schemas.microsoft.com/office/drawing/2014/main" id="{27B69CAE-4653-4927-9494-63C122CAA524}"/>
              </a:ext>
            </a:extLst>
          </p:cNvPr>
          <p:cNvSpPr txBox="1">
            <a:spLocks noChangeArrowheads="1"/>
          </p:cNvSpPr>
          <p:nvPr/>
        </p:nvSpPr>
        <p:spPr bwMode="auto">
          <a:xfrm>
            <a:off x="1581150" y="5079376"/>
            <a:ext cx="2209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latin typeface="Times New Roman" panose="02020603050405020304" pitchFamily="18" charset="0"/>
              </a:rPr>
              <a:t>đoảng</a:t>
            </a:r>
            <a:endParaRPr lang="en-US" altLang="en-US" sz="4400" b="1" dirty="0">
              <a:latin typeface="Times New Roman" panose="02020603050405020304" pitchFamily="18" charset="0"/>
            </a:endParaRPr>
          </a:p>
        </p:txBody>
      </p:sp>
      <p:sp>
        <p:nvSpPr>
          <p:cNvPr id="29" name="Text Box 19">
            <a:extLst>
              <a:ext uri="{FF2B5EF4-FFF2-40B4-BE49-F238E27FC236}">
                <a16:creationId xmlns:a16="http://schemas.microsoft.com/office/drawing/2014/main" id="{ECD1F610-56C7-46C7-ABA9-BC49971E57A7}"/>
              </a:ext>
            </a:extLst>
          </p:cNvPr>
          <p:cNvSpPr txBox="1">
            <a:spLocks noChangeArrowheads="1"/>
          </p:cNvSpPr>
          <p:nvPr/>
        </p:nvSpPr>
        <p:spPr bwMode="auto">
          <a:xfrm>
            <a:off x="1632268" y="5878825"/>
            <a:ext cx="2974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latin typeface="Times New Roman" panose="02020603050405020304" pitchFamily="18" charset="0"/>
              </a:rPr>
              <a:t>nóng</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rát</a:t>
            </a:r>
            <a:endParaRPr lang="en-US" altLang="en-US" sz="4400" b="1" dirty="0">
              <a:latin typeface="Times New Roman" panose="02020603050405020304" pitchFamily="18" charset="0"/>
            </a:endParaRPr>
          </a:p>
        </p:txBody>
      </p:sp>
      <p:sp>
        <p:nvSpPr>
          <p:cNvPr id="30" name="TextBox 29">
            <a:extLst>
              <a:ext uri="{FF2B5EF4-FFF2-40B4-BE49-F238E27FC236}">
                <a16:creationId xmlns:a16="http://schemas.microsoft.com/office/drawing/2014/main" id="{94610178-A713-4DD1-B933-FC9747253C92}"/>
              </a:ext>
            </a:extLst>
          </p:cNvPr>
          <p:cNvSpPr txBox="1"/>
          <p:nvPr/>
        </p:nvSpPr>
        <p:spPr>
          <a:xfrm>
            <a:off x="5422582" y="2659849"/>
            <a:ext cx="1905000" cy="1046440"/>
          </a:xfrm>
          <a:prstGeom prst="rect">
            <a:avLst/>
          </a:prstGeom>
          <a:noFill/>
          <a:ln w="9525">
            <a:noFill/>
          </a:ln>
        </p:spPr>
        <p:txBody>
          <a:bodyPr anchor="t" anchorCtr="0">
            <a:spAutoFit/>
          </a:bodyPr>
          <a:lstStyle/>
          <a:p>
            <a:r>
              <a:rPr lang="en-US" sz="4400" b="1" dirty="0" err="1">
                <a:latin typeface="Times New Roman" panose="02020603050405020304" pitchFamily="18" charset="0"/>
              </a:rPr>
              <a:t>Kị</a:t>
            </a:r>
            <a:r>
              <a:rPr lang="en-US" sz="4400" b="1" dirty="0">
                <a:latin typeface="Times New Roman" panose="02020603050405020304" pitchFamily="18" charset="0"/>
              </a:rPr>
              <a:t> </a:t>
            </a:r>
            <a:r>
              <a:rPr lang="en-US" sz="4400" b="1" dirty="0" err="1">
                <a:latin typeface="Times New Roman" panose="02020603050405020304" pitchFamily="18" charset="0"/>
              </a:rPr>
              <a:t>sĩ</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sp>
        <p:nvSpPr>
          <p:cNvPr id="31" name="TextBox 30">
            <a:extLst>
              <a:ext uri="{FF2B5EF4-FFF2-40B4-BE49-F238E27FC236}">
                <a16:creationId xmlns:a16="http://schemas.microsoft.com/office/drawing/2014/main" id="{0CD798F8-FBA7-4F1A-8CA4-9D74BABD537B}"/>
              </a:ext>
            </a:extLst>
          </p:cNvPr>
          <p:cNvSpPr txBox="1"/>
          <p:nvPr/>
        </p:nvSpPr>
        <p:spPr>
          <a:xfrm>
            <a:off x="5422582" y="3429000"/>
            <a:ext cx="1905000" cy="1046440"/>
          </a:xfrm>
          <a:prstGeom prst="rect">
            <a:avLst/>
          </a:prstGeom>
          <a:noFill/>
          <a:ln w="9525">
            <a:noFill/>
          </a:ln>
        </p:spPr>
        <p:txBody>
          <a:bodyPr anchor="t" anchorCtr="0">
            <a:spAutoFit/>
          </a:bodyPr>
          <a:lstStyle/>
          <a:p>
            <a:r>
              <a:rPr lang="vi-VN" sz="4400" b="1" dirty="0">
                <a:latin typeface="Times New Roman" panose="02020603050405020304" pitchFamily="18" charset="0"/>
              </a:rPr>
              <a:t>Tía</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sp>
        <p:nvSpPr>
          <p:cNvPr id="32" name="TextBox 31">
            <a:extLst>
              <a:ext uri="{FF2B5EF4-FFF2-40B4-BE49-F238E27FC236}">
                <a16:creationId xmlns:a16="http://schemas.microsoft.com/office/drawing/2014/main" id="{582B8449-5265-4A07-907E-18E176703038}"/>
              </a:ext>
            </a:extLst>
          </p:cNvPr>
          <p:cNvSpPr txBox="1"/>
          <p:nvPr/>
        </p:nvSpPr>
        <p:spPr>
          <a:xfrm>
            <a:off x="5422582" y="4155805"/>
            <a:ext cx="1905000" cy="1046440"/>
          </a:xfrm>
          <a:prstGeom prst="rect">
            <a:avLst/>
          </a:prstGeom>
          <a:noFill/>
          <a:ln w="9525">
            <a:noFill/>
          </a:ln>
        </p:spPr>
        <p:txBody>
          <a:bodyPr anchor="t" anchorCtr="0">
            <a:spAutoFit/>
          </a:bodyPr>
          <a:lstStyle/>
          <a:p>
            <a:r>
              <a:rPr lang="vi-VN" sz="4400" b="1" dirty="0">
                <a:latin typeface="Times New Roman" panose="02020603050405020304" pitchFamily="18" charset="0"/>
              </a:rPr>
              <a:t>Son</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sp>
        <p:nvSpPr>
          <p:cNvPr id="33" name="TextBox 32">
            <a:extLst>
              <a:ext uri="{FF2B5EF4-FFF2-40B4-BE49-F238E27FC236}">
                <a16:creationId xmlns:a16="http://schemas.microsoft.com/office/drawing/2014/main" id="{76AB9BB1-5795-42C1-8A59-9341A839C95B}"/>
              </a:ext>
            </a:extLst>
          </p:cNvPr>
          <p:cNvSpPr txBox="1"/>
          <p:nvPr/>
        </p:nvSpPr>
        <p:spPr>
          <a:xfrm>
            <a:off x="5485764" y="4997478"/>
            <a:ext cx="1905000" cy="1046440"/>
          </a:xfrm>
          <a:prstGeom prst="rect">
            <a:avLst/>
          </a:prstGeom>
          <a:noFill/>
          <a:ln w="9525">
            <a:noFill/>
          </a:ln>
        </p:spPr>
        <p:txBody>
          <a:bodyPr anchor="t" anchorCtr="0">
            <a:spAutoFit/>
          </a:bodyPr>
          <a:lstStyle/>
          <a:p>
            <a:r>
              <a:rPr lang="vi-VN" sz="4400" b="1" dirty="0">
                <a:latin typeface="Times New Roman" panose="02020603050405020304" pitchFamily="18" charset="0"/>
              </a:rPr>
              <a:t>Đoảng</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sp>
        <p:nvSpPr>
          <p:cNvPr id="34" name="TextBox 33">
            <a:extLst>
              <a:ext uri="{FF2B5EF4-FFF2-40B4-BE49-F238E27FC236}">
                <a16:creationId xmlns:a16="http://schemas.microsoft.com/office/drawing/2014/main" id="{AE487F7B-29BB-4736-B2CF-06655DDD5913}"/>
              </a:ext>
            </a:extLst>
          </p:cNvPr>
          <p:cNvSpPr txBox="1"/>
          <p:nvPr/>
        </p:nvSpPr>
        <p:spPr>
          <a:xfrm>
            <a:off x="7443152" y="2618602"/>
            <a:ext cx="3167698" cy="1046440"/>
          </a:xfrm>
          <a:prstGeom prst="rect">
            <a:avLst/>
          </a:prstGeom>
          <a:noFill/>
          <a:ln w="9525">
            <a:noFill/>
          </a:ln>
        </p:spPr>
        <p:txBody>
          <a:bodyPr wrap="square" anchor="t" anchorCtr="0">
            <a:spAutoFit/>
          </a:bodyPr>
          <a:lstStyle/>
          <a:p>
            <a:r>
              <a:rPr lang="vi-VN" sz="4400" b="1" dirty="0">
                <a:latin typeface="Times New Roman" panose="02020603050405020304" pitchFamily="18" charset="0"/>
              </a:rPr>
              <a:t>Chái bếp</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sp>
        <p:nvSpPr>
          <p:cNvPr id="35" name="TextBox 34">
            <a:extLst>
              <a:ext uri="{FF2B5EF4-FFF2-40B4-BE49-F238E27FC236}">
                <a16:creationId xmlns:a16="http://schemas.microsoft.com/office/drawing/2014/main" id="{07D599B2-9236-43CA-B59F-78D798B6B848}"/>
              </a:ext>
            </a:extLst>
          </p:cNvPr>
          <p:cNvSpPr txBox="1"/>
          <p:nvPr/>
        </p:nvSpPr>
        <p:spPr>
          <a:xfrm>
            <a:off x="7526814" y="3502845"/>
            <a:ext cx="3167698" cy="1046440"/>
          </a:xfrm>
          <a:prstGeom prst="rect">
            <a:avLst/>
          </a:prstGeom>
          <a:noFill/>
          <a:ln w="9525">
            <a:noFill/>
          </a:ln>
        </p:spPr>
        <p:txBody>
          <a:bodyPr wrap="square" anchor="t" anchorCtr="0">
            <a:spAutoFit/>
          </a:bodyPr>
          <a:lstStyle/>
          <a:p>
            <a:r>
              <a:rPr lang="vi-VN" sz="4400" b="1" dirty="0">
                <a:latin typeface="Times New Roman" panose="02020603050405020304" pitchFamily="18" charset="0"/>
              </a:rPr>
              <a:t>Đống rấm</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sp>
        <p:nvSpPr>
          <p:cNvPr id="36" name="TextBox 35">
            <a:extLst>
              <a:ext uri="{FF2B5EF4-FFF2-40B4-BE49-F238E27FC236}">
                <a16:creationId xmlns:a16="http://schemas.microsoft.com/office/drawing/2014/main" id="{28560E7F-049D-4D20-AF3A-D8052A2876D1}"/>
              </a:ext>
            </a:extLst>
          </p:cNvPr>
          <p:cNvSpPr txBox="1"/>
          <p:nvPr/>
        </p:nvSpPr>
        <p:spPr>
          <a:xfrm>
            <a:off x="7526814" y="4388829"/>
            <a:ext cx="3167698" cy="1046440"/>
          </a:xfrm>
          <a:prstGeom prst="rect">
            <a:avLst/>
          </a:prstGeom>
          <a:noFill/>
          <a:ln w="9525">
            <a:noFill/>
          </a:ln>
        </p:spPr>
        <p:txBody>
          <a:bodyPr wrap="square" anchor="t" anchorCtr="0">
            <a:spAutoFit/>
          </a:bodyPr>
          <a:lstStyle/>
          <a:p>
            <a:r>
              <a:rPr lang="vi-VN" sz="4400" b="1" dirty="0">
                <a:latin typeface="Times New Roman" panose="02020603050405020304" pitchFamily="18" charset="0"/>
              </a:rPr>
              <a:t>Hòn rấm</a:t>
            </a:r>
            <a:endParaRPr lang="en-US" sz="4400" b="1" dirty="0">
              <a:latin typeface="Times New Roman" panose="02020603050405020304" pitchFamily="18" charset="0"/>
            </a:endParaRPr>
          </a:p>
          <a:p>
            <a:endParaRPr lang="vi-VN" altLang="x-none" dirty="0">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042DA40F-E803-4FF8-917F-D5FEBD48DC3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043"/>
    </mc:Choice>
    <mc:Fallback>
      <p:transition spd="slow" advTm="1304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fltVal val="0"/>
                                          </p:val>
                                        </p:tav>
                                        <p:tav tm="100000">
                                          <p:val>
                                            <p:strVal val="#ppt_w"/>
                                          </p:val>
                                        </p:tav>
                                      </p:tavLst>
                                    </p:anim>
                                    <p:anim calcmode="lin" valueType="num">
                                      <p:cBhvr>
                                        <p:cTn id="64" dur="500" fill="hold"/>
                                        <p:tgtEl>
                                          <p:spTgt spid="31"/>
                                        </p:tgtEl>
                                        <p:attrNameLst>
                                          <p:attrName>ppt_h</p:attrName>
                                        </p:attrNameLst>
                                      </p:cBhvr>
                                      <p:tavLst>
                                        <p:tav tm="0">
                                          <p:val>
                                            <p:fltVal val="0"/>
                                          </p:val>
                                        </p:tav>
                                        <p:tav tm="100000">
                                          <p:val>
                                            <p:strVal val="#ppt_h"/>
                                          </p:val>
                                        </p:tav>
                                      </p:tavLst>
                                    </p:anim>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animEffect transition="in" filter="fad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500" fill="hold"/>
                                        <p:tgtEl>
                                          <p:spTgt spid="35"/>
                                        </p:tgtEl>
                                        <p:attrNameLst>
                                          <p:attrName>ppt_w</p:attrName>
                                        </p:attrNameLst>
                                      </p:cBhvr>
                                      <p:tavLst>
                                        <p:tav tm="0">
                                          <p:val>
                                            <p:fltVal val="0"/>
                                          </p:val>
                                        </p:tav>
                                        <p:tav tm="100000">
                                          <p:val>
                                            <p:strVal val="#ppt_w"/>
                                          </p:val>
                                        </p:tav>
                                      </p:tavLst>
                                    </p:anim>
                                    <p:anim calcmode="lin" valueType="num">
                                      <p:cBhvr>
                                        <p:cTn id="92" dur="500" fill="hold"/>
                                        <p:tgtEl>
                                          <p:spTgt spid="35"/>
                                        </p:tgtEl>
                                        <p:attrNameLst>
                                          <p:attrName>ppt_h</p:attrName>
                                        </p:attrNameLst>
                                      </p:cBhvr>
                                      <p:tavLst>
                                        <p:tav tm="0">
                                          <p:val>
                                            <p:fltVal val="0"/>
                                          </p:val>
                                        </p:tav>
                                        <p:tav tm="100000">
                                          <p:val>
                                            <p:strVal val="#ppt_h"/>
                                          </p:val>
                                        </p:tav>
                                      </p:tavLst>
                                    </p:anim>
                                    <p:animEffect transition="in" filter="fade">
                                      <p:cBhvr>
                                        <p:cTn id="93" dur="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 calcmode="lin" valueType="num">
                                      <p:cBhvr>
                                        <p:cTn id="98" dur="500" fill="hold"/>
                                        <p:tgtEl>
                                          <p:spTgt spid="36"/>
                                        </p:tgtEl>
                                        <p:attrNameLst>
                                          <p:attrName>ppt_w</p:attrName>
                                        </p:attrNameLst>
                                      </p:cBhvr>
                                      <p:tavLst>
                                        <p:tav tm="0">
                                          <p:val>
                                            <p:fltVal val="0"/>
                                          </p:val>
                                        </p:tav>
                                        <p:tav tm="100000">
                                          <p:val>
                                            <p:strVal val="#ppt_w"/>
                                          </p:val>
                                        </p:tav>
                                      </p:tavLst>
                                    </p:anim>
                                    <p:anim calcmode="lin" valueType="num">
                                      <p:cBhvr>
                                        <p:cTn id="99" dur="500" fill="hold"/>
                                        <p:tgtEl>
                                          <p:spTgt spid="36"/>
                                        </p:tgtEl>
                                        <p:attrNameLst>
                                          <p:attrName>ppt_h</p:attrName>
                                        </p:attrNameLst>
                                      </p:cBhvr>
                                      <p:tavLst>
                                        <p:tav tm="0">
                                          <p:val>
                                            <p:fltVal val="0"/>
                                          </p:val>
                                        </p:tav>
                                        <p:tav tm="100000">
                                          <p:val>
                                            <p:strVal val="#ppt_h"/>
                                          </p:val>
                                        </p:tav>
                                      </p:tavLst>
                                    </p:anim>
                                    <p:animEffect transition="in" filter="fade">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1"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P spid="21" grpId="0"/>
      <p:bldP spid="24" grpId="0"/>
      <p:bldP spid="26" grpId="0"/>
      <p:bldP spid="27" grpId="0"/>
      <p:bldP spid="28" grpId="0"/>
      <p:bldP spid="29" grpId="0"/>
      <p:bldP spid="30" grpId="0"/>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2357438" y="-80962"/>
            <a:ext cx="6172200" cy="1202192"/>
          </a:xfrm>
          <a:prstGeom prst="cloud">
            <a:avLst/>
          </a:prstGeom>
        </p:spPr>
        <p:style>
          <a:lnRef idx="1">
            <a:schemeClr val="accent1"/>
          </a:lnRef>
          <a:fillRef idx="2">
            <a:schemeClr val="accent1"/>
          </a:fillRef>
          <a:effectRef idx="1">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fontAlgn="base" hangingPunct="1">
              <a:buNone/>
            </a:pPr>
            <a:r>
              <a:rPr sz="4800" b="1" noProof="1">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Giải nghĩa từ</a:t>
            </a:r>
            <a:endParaRPr sz="4800" b="1" noProof="1">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742950" y="1230706"/>
            <a:ext cx="1905000" cy="862013"/>
          </a:xfrm>
          <a:prstGeom prst="rect">
            <a:avLst/>
          </a:prstGeom>
          <a:noFill/>
          <a:ln w="9525">
            <a:noFill/>
          </a:ln>
        </p:spPr>
        <p:txBody>
          <a:bodyPr anchor="t" anchorCtr="0">
            <a:spAutoFit/>
          </a:bodyPr>
          <a:lstStyle/>
          <a:p>
            <a:r>
              <a:rPr lang="en-US" sz="3200" b="1" dirty="0">
                <a:solidFill>
                  <a:srgbClr val="FF0000"/>
                </a:solidFill>
                <a:latin typeface="Times New Roman" panose="02020603050405020304" pitchFamily="18" charset="0"/>
              </a:rPr>
              <a:t>Kị sĩ:</a:t>
            </a:r>
          </a:p>
          <a:p>
            <a:endParaRPr lang="vi-VN" altLang="x-none" dirty="0">
              <a:latin typeface="Arial" panose="020B0604020202020204" pitchFamily="34" charset="0"/>
            </a:endParaRPr>
          </a:p>
        </p:txBody>
      </p:sp>
      <p:sp>
        <p:nvSpPr>
          <p:cNvPr id="8" name="TextBox 7"/>
          <p:cNvSpPr txBox="1"/>
          <p:nvPr/>
        </p:nvSpPr>
        <p:spPr>
          <a:xfrm>
            <a:off x="723900" y="1877205"/>
            <a:ext cx="1905000" cy="862013"/>
          </a:xfrm>
          <a:prstGeom prst="rect">
            <a:avLst/>
          </a:prstGeom>
          <a:noFill/>
          <a:ln w="9525">
            <a:noFill/>
          </a:ln>
        </p:spPr>
        <p:txBody>
          <a:bodyPr anchor="t" anchorCtr="0">
            <a:spAutoFit/>
          </a:bodyPr>
          <a:lstStyle/>
          <a:p>
            <a:pPr>
              <a:spcBef>
                <a:spcPct val="50000"/>
              </a:spcBef>
            </a:pPr>
            <a:r>
              <a:rPr lang="en-US" sz="3200" b="1" dirty="0">
                <a:solidFill>
                  <a:srgbClr val="FF0000"/>
                </a:solidFill>
                <a:latin typeface="Times New Roman" panose="02020603050405020304" pitchFamily="18" charset="0"/>
              </a:rPr>
              <a:t>Tía :</a:t>
            </a:r>
          </a:p>
          <a:p>
            <a:endParaRPr lang="vi-VN" altLang="x-none" dirty="0">
              <a:latin typeface="Arial" panose="020B0604020202020204" pitchFamily="34" charset="0"/>
            </a:endParaRPr>
          </a:p>
        </p:txBody>
      </p:sp>
      <p:sp>
        <p:nvSpPr>
          <p:cNvPr id="9" name="TextBox 8"/>
          <p:cNvSpPr txBox="1"/>
          <p:nvPr/>
        </p:nvSpPr>
        <p:spPr>
          <a:xfrm>
            <a:off x="752475" y="2452055"/>
            <a:ext cx="1905000" cy="860425"/>
          </a:xfrm>
          <a:prstGeom prst="rect">
            <a:avLst/>
          </a:prstGeom>
          <a:noFill/>
          <a:ln w="9525">
            <a:noFill/>
          </a:ln>
        </p:spPr>
        <p:txBody>
          <a:bodyPr anchor="t" anchorCtr="0">
            <a:spAutoFit/>
          </a:bodyPr>
          <a:lstStyle/>
          <a:p>
            <a:pPr>
              <a:spcBef>
                <a:spcPct val="50000"/>
              </a:spcBef>
            </a:pPr>
            <a:r>
              <a:rPr lang="en-US" sz="3200" b="1" dirty="0">
                <a:solidFill>
                  <a:srgbClr val="FF0000"/>
                </a:solidFill>
                <a:latin typeface="Times New Roman" panose="02020603050405020304" pitchFamily="18" charset="0"/>
              </a:rPr>
              <a:t>Son :</a:t>
            </a:r>
          </a:p>
          <a:p>
            <a:endParaRPr lang="vi-VN" altLang="x-none" dirty="0">
              <a:latin typeface="Arial" panose="020B0604020202020204" pitchFamily="34" charset="0"/>
            </a:endParaRPr>
          </a:p>
        </p:txBody>
      </p:sp>
      <p:sp>
        <p:nvSpPr>
          <p:cNvPr id="10" name="TextBox 9"/>
          <p:cNvSpPr txBox="1"/>
          <p:nvPr/>
        </p:nvSpPr>
        <p:spPr>
          <a:xfrm>
            <a:off x="723900" y="3040340"/>
            <a:ext cx="1857375" cy="923925"/>
          </a:xfrm>
          <a:prstGeom prst="rect">
            <a:avLst/>
          </a:prstGeom>
          <a:noFill/>
          <a:ln w="9525">
            <a:noFill/>
          </a:ln>
        </p:spPr>
        <p:txBody>
          <a:bodyPr anchor="t" anchorCtr="0">
            <a:spAutoFit/>
          </a:bodyPr>
          <a:lstStyle/>
          <a:p>
            <a:pPr>
              <a:spcBef>
                <a:spcPct val="50000"/>
              </a:spcBef>
            </a:pPr>
            <a:r>
              <a:rPr lang="en-US" sz="3200" b="1" dirty="0">
                <a:solidFill>
                  <a:srgbClr val="FF0000"/>
                </a:solidFill>
                <a:latin typeface="Times New Roman" panose="02020603050405020304" pitchFamily="18" charset="0"/>
              </a:rPr>
              <a:t>Đoảng :</a:t>
            </a:r>
            <a:r>
              <a:rPr lang="en-US" sz="3600" b="1" dirty="0">
                <a:solidFill>
                  <a:srgbClr val="FF0000"/>
                </a:solidFill>
                <a:latin typeface="Times New Roman" panose="02020603050405020304" pitchFamily="18" charset="0"/>
              </a:rPr>
              <a:t> </a:t>
            </a:r>
          </a:p>
          <a:p>
            <a:endParaRPr lang="vi-VN" altLang="x-none" dirty="0">
              <a:latin typeface="Arial" panose="020B0604020202020204" pitchFamily="34" charset="0"/>
            </a:endParaRPr>
          </a:p>
        </p:txBody>
      </p:sp>
      <p:sp>
        <p:nvSpPr>
          <p:cNvPr id="11" name="TextBox 10"/>
          <p:cNvSpPr txBox="1"/>
          <p:nvPr/>
        </p:nvSpPr>
        <p:spPr>
          <a:xfrm>
            <a:off x="676275" y="3824890"/>
            <a:ext cx="2362200" cy="862012"/>
          </a:xfrm>
          <a:prstGeom prst="rect">
            <a:avLst/>
          </a:prstGeom>
          <a:noFill/>
          <a:ln w="9525">
            <a:noFill/>
          </a:ln>
        </p:spPr>
        <p:txBody>
          <a:bodyPr anchor="t" anchorCtr="0">
            <a:spAutoFit/>
          </a:bodyPr>
          <a:lstStyle/>
          <a:p>
            <a:pPr eaLnBrk="0" hangingPunct="0">
              <a:spcBef>
                <a:spcPct val="50000"/>
              </a:spcBef>
            </a:pPr>
            <a:r>
              <a:rPr lang="en-US" sz="3200" b="1" dirty="0">
                <a:solidFill>
                  <a:srgbClr val="FF0000"/>
                </a:solidFill>
                <a:latin typeface="Times New Roman" panose="02020603050405020304" pitchFamily="18" charset="0"/>
              </a:rPr>
              <a:t>Chái bếp:</a:t>
            </a:r>
          </a:p>
          <a:p>
            <a:endParaRPr lang="vi-VN" altLang="x-none" dirty="0">
              <a:latin typeface="Arial" panose="020B0604020202020204" pitchFamily="34" charset="0"/>
            </a:endParaRPr>
          </a:p>
        </p:txBody>
      </p:sp>
      <p:sp>
        <p:nvSpPr>
          <p:cNvPr id="12" name="TextBox 11"/>
          <p:cNvSpPr txBox="1"/>
          <p:nvPr/>
        </p:nvSpPr>
        <p:spPr>
          <a:xfrm>
            <a:off x="742950" y="4696222"/>
            <a:ext cx="2743200" cy="862012"/>
          </a:xfrm>
          <a:prstGeom prst="rect">
            <a:avLst/>
          </a:prstGeom>
          <a:noFill/>
          <a:ln w="9525">
            <a:noFill/>
          </a:ln>
        </p:spPr>
        <p:txBody>
          <a:bodyPr anchor="t" anchorCtr="0">
            <a:spAutoFit/>
          </a:bodyPr>
          <a:lstStyle/>
          <a:p>
            <a:pPr eaLnBrk="0" hangingPunct="0">
              <a:spcBef>
                <a:spcPct val="50000"/>
              </a:spcBef>
            </a:pPr>
            <a:r>
              <a:rPr lang="en-US" sz="3200" b="1" dirty="0">
                <a:solidFill>
                  <a:srgbClr val="FF0000"/>
                </a:solidFill>
                <a:latin typeface="Times New Roman" panose="02020603050405020304" pitchFamily="18" charset="0"/>
              </a:rPr>
              <a:t>Đống rấm:</a:t>
            </a:r>
          </a:p>
          <a:p>
            <a:endParaRPr lang="vi-VN" altLang="x-none" dirty="0">
              <a:latin typeface="Arial" panose="020B0604020202020204" pitchFamily="34" charset="0"/>
            </a:endParaRPr>
          </a:p>
        </p:txBody>
      </p:sp>
      <p:sp>
        <p:nvSpPr>
          <p:cNvPr id="13" name="TextBox 12"/>
          <p:cNvSpPr txBox="1"/>
          <p:nvPr/>
        </p:nvSpPr>
        <p:spPr>
          <a:xfrm>
            <a:off x="700088" y="5566568"/>
            <a:ext cx="2743200" cy="860425"/>
          </a:xfrm>
          <a:prstGeom prst="rect">
            <a:avLst/>
          </a:prstGeom>
          <a:noFill/>
          <a:ln w="9525">
            <a:noFill/>
          </a:ln>
        </p:spPr>
        <p:txBody>
          <a:bodyPr anchor="t" anchorCtr="0">
            <a:spAutoFit/>
          </a:bodyPr>
          <a:lstStyle/>
          <a:p>
            <a:pPr eaLnBrk="0" hangingPunct="0">
              <a:spcBef>
                <a:spcPct val="50000"/>
              </a:spcBef>
            </a:pPr>
            <a:r>
              <a:rPr lang="en-US" sz="3200" b="1" dirty="0">
                <a:solidFill>
                  <a:srgbClr val="FF0000"/>
                </a:solidFill>
                <a:latin typeface="Times New Roman" panose="02020603050405020304" pitchFamily="18" charset="0"/>
              </a:rPr>
              <a:t>Hòn rấm:</a:t>
            </a:r>
          </a:p>
          <a:p>
            <a:endParaRPr lang="vi-VN" altLang="x-none" dirty="0">
              <a:latin typeface="Arial" panose="020B0604020202020204" pitchFamily="34" charset="0"/>
            </a:endParaRPr>
          </a:p>
        </p:txBody>
      </p:sp>
      <p:sp>
        <p:nvSpPr>
          <p:cNvPr id="14" name="TextBox 13"/>
          <p:cNvSpPr txBox="1"/>
          <p:nvPr/>
        </p:nvSpPr>
        <p:spPr>
          <a:xfrm>
            <a:off x="1857375" y="1276350"/>
            <a:ext cx="9448800" cy="861774"/>
          </a:xfrm>
          <a:prstGeom prst="rect">
            <a:avLst/>
          </a:prstGeom>
          <a:noFill/>
          <a:ln w="9525">
            <a:noFill/>
          </a:ln>
        </p:spPr>
        <p:txBody>
          <a:bodyPr wrap="square" anchor="t" anchorCtr="0">
            <a:spAutoFit/>
          </a:bodyPr>
          <a:lstStyle/>
          <a:p>
            <a:r>
              <a:rPr lang="en-US" sz="3200" b="1" dirty="0">
                <a:solidFill>
                  <a:srgbClr val="002060"/>
                </a:solidFill>
                <a:latin typeface="Times New Roman" panose="02020603050405020304" pitchFamily="18" charset="0"/>
              </a:rPr>
              <a:t>lính </a:t>
            </a:r>
            <a:r>
              <a:rPr lang="en-US" sz="3200" b="1" dirty="0" err="1">
                <a:solidFill>
                  <a:srgbClr val="002060"/>
                </a:solidFill>
                <a:latin typeface="Times New Roman" panose="02020603050405020304" pitchFamily="18" charset="0"/>
              </a:rPr>
              <a:t>cưỡi</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ngựa</a:t>
            </a:r>
            <a:r>
              <a:rPr lang="vi-VN" sz="3200" b="1" dirty="0">
                <a:solidFill>
                  <a:srgbClr val="002060"/>
                </a:solidFill>
                <a:latin typeface="Times New Roman" panose="02020603050405020304" pitchFamily="18" charset="0"/>
              </a:rPr>
              <a:t>,</a:t>
            </a:r>
            <a:r>
              <a:rPr lang="en-US" sz="3200" b="1" dirty="0">
                <a:solidFill>
                  <a:srgbClr val="002060"/>
                </a:solidFill>
                <a:latin typeface="Times New Roman" panose="02020603050405020304" pitchFamily="18" charset="0"/>
              </a:rPr>
              <a:t> thuộc tầng lớp quý tộc ngày xưa. </a:t>
            </a:r>
          </a:p>
          <a:p>
            <a:endParaRPr lang="vi-VN" altLang="x-none" dirty="0">
              <a:latin typeface="Arial" panose="020B0604020202020204" pitchFamily="34" charset="0"/>
            </a:endParaRPr>
          </a:p>
        </p:txBody>
      </p:sp>
      <p:sp>
        <p:nvSpPr>
          <p:cNvPr id="15" name="TextBox 14"/>
          <p:cNvSpPr txBox="1"/>
          <p:nvPr/>
        </p:nvSpPr>
        <p:spPr>
          <a:xfrm>
            <a:off x="1676400" y="1918096"/>
            <a:ext cx="6858000" cy="584200"/>
          </a:xfrm>
          <a:prstGeom prst="rect">
            <a:avLst/>
          </a:prstGeom>
          <a:noFill/>
          <a:ln w="9525">
            <a:noFill/>
          </a:ln>
        </p:spPr>
        <p:txBody>
          <a:bodyPr anchor="t" anchorCtr="0">
            <a:spAutoFit/>
          </a:bodyPr>
          <a:lstStyle/>
          <a:p>
            <a:pPr>
              <a:spcBef>
                <a:spcPct val="50000"/>
              </a:spcBef>
            </a:pPr>
            <a:r>
              <a:rPr lang="en-US" sz="3200" b="1" dirty="0">
                <a:solidFill>
                  <a:srgbClr val="002060"/>
                </a:solidFill>
                <a:latin typeface="Times New Roman" panose="02020603050405020304" pitchFamily="18" charset="0"/>
              </a:rPr>
              <a:t>tím đỏ như màu mận chín.</a:t>
            </a:r>
          </a:p>
        </p:txBody>
      </p:sp>
      <p:sp>
        <p:nvSpPr>
          <p:cNvPr id="16" name="TextBox 15"/>
          <p:cNvSpPr txBox="1"/>
          <p:nvPr/>
        </p:nvSpPr>
        <p:spPr>
          <a:xfrm>
            <a:off x="1843881" y="2475368"/>
            <a:ext cx="1905000" cy="862013"/>
          </a:xfrm>
          <a:prstGeom prst="rect">
            <a:avLst/>
          </a:prstGeom>
          <a:noFill/>
          <a:ln w="9525">
            <a:noFill/>
          </a:ln>
        </p:spPr>
        <p:txBody>
          <a:bodyPr anchor="t" anchorCtr="0">
            <a:spAutoFit/>
          </a:bodyPr>
          <a:lstStyle/>
          <a:p>
            <a:pPr>
              <a:spcBef>
                <a:spcPct val="50000"/>
              </a:spcBef>
            </a:pPr>
            <a:r>
              <a:rPr lang="en-US" sz="3200" b="1" dirty="0">
                <a:solidFill>
                  <a:srgbClr val="002060"/>
                </a:solidFill>
                <a:latin typeface="Times New Roman" panose="02020603050405020304" pitchFamily="18" charset="0"/>
              </a:rPr>
              <a:t>đỏ tươi</a:t>
            </a:r>
          </a:p>
          <a:p>
            <a:endParaRPr lang="vi-VN" altLang="x-none" dirty="0">
              <a:latin typeface="Arial" panose="020B0604020202020204" pitchFamily="34" charset="0"/>
            </a:endParaRPr>
          </a:p>
        </p:txBody>
      </p:sp>
      <p:sp>
        <p:nvSpPr>
          <p:cNvPr id="17" name="TextBox 16"/>
          <p:cNvSpPr txBox="1"/>
          <p:nvPr/>
        </p:nvSpPr>
        <p:spPr>
          <a:xfrm>
            <a:off x="2192735" y="3077351"/>
            <a:ext cx="5715000" cy="862013"/>
          </a:xfrm>
          <a:prstGeom prst="rect">
            <a:avLst/>
          </a:prstGeom>
          <a:noFill/>
          <a:ln w="9525">
            <a:noFill/>
          </a:ln>
        </p:spPr>
        <p:txBody>
          <a:bodyPr anchor="t" anchorCtr="0">
            <a:spAutoFit/>
          </a:bodyPr>
          <a:lstStyle/>
          <a:p>
            <a:pPr>
              <a:spcBef>
                <a:spcPct val="50000"/>
              </a:spcBef>
            </a:pPr>
            <a:r>
              <a:rPr lang="en-US" sz="3200" b="1" dirty="0">
                <a:solidFill>
                  <a:srgbClr val="002060"/>
                </a:solidFill>
                <a:latin typeface="Times New Roman" panose="02020603050405020304" pitchFamily="18" charset="0"/>
              </a:rPr>
              <a:t>vụng về, chẳng được </a:t>
            </a:r>
            <a:r>
              <a:rPr lang="en-US" sz="3200" b="1" dirty="0" err="1">
                <a:solidFill>
                  <a:srgbClr val="002060"/>
                </a:solidFill>
                <a:latin typeface="Times New Roman" panose="02020603050405020304" pitchFamily="18" charset="0"/>
              </a:rPr>
              <a:t>việc</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gì</a:t>
            </a:r>
            <a:r>
              <a:rPr lang="vi-VN" sz="3200" b="1" dirty="0">
                <a:solidFill>
                  <a:srgbClr val="002060"/>
                </a:solidFill>
                <a:latin typeface="Times New Roman" panose="02020603050405020304" pitchFamily="18" charset="0"/>
              </a:rPr>
              <a:t>.</a:t>
            </a:r>
            <a:endParaRPr lang="en-US" sz="3200" b="1" dirty="0">
              <a:solidFill>
                <a:srgbClr val="002060"/>
              </a:solidFill>
              <a:latin typeface="Times New Roman" panose="02020603050405020304" pitchFamily="18" charset="0"/>
            </a:endParaRPr>
          </a:p>
          <a:p>
            <a:endParaRPr lang="vi-VN" altLang="x-none" dirty="0">
              <a:latin typeface="Arial" panose="020B0604020202020204" pitchFamily="34" charset="0"/>
            </a:endParaRPr>
          </a:p>
        </p:txBody>
      </p:sp>
      <p:sp>
        <p:nvSpPr>
          <p:cNvPr id="19" name="TextBox 18"/>
          <p:cNvSpPr txBox="1"/>
          <p:nvPr/>
        </p:nvSpPr>
        <p:spPr>
          <a:xfrm>
            <a:off x="2443161" y="3815570"/>
            <a:ext cx="10096500" cy="861774"/>
          </a:xfrm>
          <a:prstGeom prst="rect">
            <a:avLst/>
          </a:prstGeom>
          <a:noFill/>
          <a:ln w="9525">
            <a:noFill/>
          </a:ln>
        </p:spPr>
        <p:txBody>
          <a:bodyPr wrap="square" anchor="t" anchorCtr="0">
            <a:spAutoFit/>
          </a:bodyPr>
          <a:lstStyle/>
          <a:p>
            <a:pPr eaLnBrk="0" hangingPunct="0">
              <a:spcBef>
                <a:spcPct val="50000"/>
              </a:spcBef>
            </a:pPr>
            <a:r>
              <a:rPr lang="vi-VN" sz="3200" b="1" dirty="0">
                <a:solidFill>
                  <a:srgbClr val="002060"/>
                </a:solidFill>
                <a:latin typeface="Times New Roman" panose="02020603050405020304" pitchFamily="18" charset="0"/>
              </a:rPr>
              <a:t>g</a:t>
            </a:r>
            <a:r>
              <a:rPr lang="en-US" sz="3200" b="1" dirty="0" err="1">
                <a:solidFill>
                  <a:srgbClr val="002060"/>
                </a:solidFill>
                <a:latin typeface="Times New Roman" panose="02020603050405020304" pitchFamily="18" charset="0"/>
              </a:rPr>
              <a:t>ian</a:t>
            </a:r>
            <a:r>
              <a:rPr lang="en-US" sz="3200" b="1" dirty="0">
                <a:solidFill>
                  <a:srgbClr val="002060"/>
                </a:solidFill>
                <a:latin typeface="Times New Roman" panose="02020603050405020304" pitchFamily="18" charset="0"/>
              </a:rPr>
              <a:t> nhỏ lợp một mái, thêm vào đầu hồi nhà để </a:t>
            </a:r>
            <a:r>
              <a:rPr lang="en-US" sz="3200" b="1" dirty="0" err="1">
                <a:solidFill>
                  <a:srgbClr val="002060"/>
                </a:solidFill>
                <a:latin typeface="Times New Roman" panose="02020603050405020304" pitchFamily="18" charset="0"/>
              </a:rPr>
              <a:t>làm</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bếp</a:t>
            </a:r>
            <a:endParaRPr lang="en-US" sz="3200" b="1" dirty="0">
              <a:solidFill>
                <a:srgbClr val="002060"/>
              </a:solidFill>
              <a:latin typeface="Times New Roman" panose="02020603050405020304" pitchFamily="18" charset="0"/>
            </a:endParaRPr>
          </a:p>
          <a:p>
            <a:endParaRPr lang="vi-VN" altLang="x-none" dirty="0">
              <a:latin typeface="Arial" panose="020B0604020202020204" pitchFamily="34" charset="0"/>
            </a:endParaRPr>
          </a:p>
        </p:txBody>
      </p:sp>
      <p:sp>
        <p:nvSpPr>
          <p:cNvPr id="20" name="TextBox 19"/>
          <p:cNvSpPr txBox="1"/>
          <p:nvPr/>
        </p:nvSpPr>
        <p:spPr>
          <a:xfrm>
            <a:off x="2796381" y="4672251"/>
            <a:ext cx="7851775" cy="861774"/>
          </a:xfrm>
          <a:prstGeom prst="rect">
            <a:avLst/>
          </a:prstGeom>
          <a:noFill/>
          <a:ln w="9525">
            <a:noFill/>
          </a:ln>
        </p:spPr>
        <p:txBody>
          <a:bodyPr wrap="square" anchor="t" anchorCtr="0">
            <a:spAutoFit/>
          </a:bodyPr>
          <a:lstStyle/>
          <a:p>
            <a:pPr eaLnBrk="0" hangingPunct="0">
              <a:spcBef>
                <a:spcPct val="50000"/>
              </a:spcBef>
            </a:pPr>
            <a:r>
              <a:rPr lang="vi-VN" sz="3200" b="1" dirty="0">
                <a:solidFill>
                  <a:srgbClr val="002060"/>
                </a:solidFill>
                <a:latin typeface="Times New Roman" panose="02020603050405020304" pitchFamily="18" charset="0"/>
              </a:rPr>
              <a:t>đ</a:t>
            </a:r>
            <a:r>
              <a:rPr lang="en-US" sz="3200" b="1" dirty="0" err="1">
                <a:solidFill>
                  <a:srgbClr val="002060"/>
                </a:solidFill>
                <a:latin typeface="Times New Roman" panose="02020603050405020304" pitchFamily="18" charset="0"/>
              </a:rPr>
              <a:t>ống</a:t>
            </a:r>
            <a:r>
              <a:rPr lang="en-US" sz="3200" b="1" dirty="0">
                <a:solidFill>
                  <a:srgbClr val="002060"/>
                </a:solidFill>
                <a:latin typeface="Times New Roman" panose="02020603050405020304" pitchFamily="18" charset="0"/>
              </a:rPr>
              <a:t> trấu hoặc mùn ủ giữ lửa trong bếp.</a:t>
            </a:r>
          </a:p>
          <a:p>
            <a:endParaRPr lang="vi-VN" altLang="x-none" dirty="0">
              <a:latin typeface="Arial" panose="020B0604020202020204" pitchFamily="34" charset="0"/>
            </a:endParaRPr>
          </a:p>
        </p:txBody>
      </p:sp>
      <p:sp>
        <p:nvSpPr>
          <p:cNvPr id="21" name="TextBox 20"/>
          <p:cNvSpPr txBox="1"/>
          <p:nvPr/>
        </p:nvSpPr>
        <p:spPr>
          <a:xfrm>
            <a:off x="2581275" y="5534025"/>
            <a:ext cx="9791700" cy="1354138"/>
          </a:xfrm>
          <a:prstGeom prst="rect">
            <a:avLst/>
          </a:prstGeom>
          <a:noFill/>
          <a:ln w="9525">
            <a:noFill/>
          </a:ln>
        </p:spPr>
        <p:txBody>
          <a:bodyPr wrap="square" anchor="t" anchorCtr="0">
            <a:spAutoFit/>
          </a:bodyPr>
          <a:lstStyle/>
          <a:p>
            <a:pPr eaLnBrk="0" hangingPunct="0">
              <a:spcBef>
                <a:spcPct val="50000"/>
              </a:spcBef>
            </a:pPr>
            <a:r>
              <a:rPr lang="vi-VN" sz="3200" b="1" dirty="0">
                <a:solidFill>
                  <a:srgbClr val="002060"/>
                </a:solidFill>
                <a:latin typeface="Times New Roman" panose="02020603050405020304" pitchFamily="18" charset="0"/>
              </a:rPr>
              <a:t>h</a:t>
            </a:r>
            <a:r>
              <a:rPr lang="en-US" sz="3200" b="1" dirty="0" err="1">
                <a:solidFill>
                  <a:srgbClr val="002060"/>
                </a:solidFill>
                <a:latin typeface="Times New Roman" panose="02020603050405020304" pitchFamily="18" charset="0"/>
              </a:rPr>
              <a:t>òn</a:t>
            </a:r>
            <a:r>
              <a:rPr lang="en-US" sz="3200" b="1" dirty="0">
                <a:solidFill>
                  <a:srgbClr val="002060"/>
                </a:solidFill>
                <a:latin typeface="Times New Roman" panose="02020603050405020304" pitchFamily="18" charset="0"/>
              </a:rPr>
              <a:t> đất nặn phơi khô để đè lên đống rấm cho lửa cháy âm ỉ.</a:t>
            </a:r>
          </a:p>
          <a:p>
            <a:endParaRPr lang="vi-VN" altLang="x-none" dirty="0">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DD29FB49-EF51-49BE-8114-D756F1C11D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468"/>
    </mc:Choice>
    <mc:Fallback xmlns="">
      <p:transition spd="slow" advTm="3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circle(in)">
                                      <p:cBhvr>
                                        <p:cTn id="68" dur="20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circle(in)">
                                      <p:cBhvr>
                                        <p:cTn id="73" dur="20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ircle(in)">
                                      <p:cBhvr>
                                        <p:cTn id="78" dur="20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circle(in)">
                                      <p:cBhvr>
                                        <p:cTn id="8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5"/>
                </p:tgtEl>
              </p:cMediaNode>
            </p:audio>
          </p:childTnLst>
        </p:cTn>
      </p:par>
    </p:tnLst>
    <p:bldLst>
      <p:bldP spid="7" grpId="0" animBg="1"/>
      <p:bldP spid="3" grpId="0"/>
      <p:bldP spid="8" grpId="0"/>
      <p:bldP spid="9" grpId="0"/>
      <p:bldP spid="10" grpId="0"/>
      <p:bldP spid="11" grpId="0"/>
      <p:bldP spid="12" grpId="0"/>
      <p:bldP spid="13" grpId="0"/>
      <p:bldP spid="14" grpId="0"/>
      <p:bldP spid="15"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1.1|3.4|1.1"/>
</p:tagLst>
</file>

<file path=ppt/tags/tag11.xml><?xml version="1.0" encoding="utf-8"?>
<p:tagLst xmlns:a="http://schemas.openxmlformats.org/drawingml/2006/main" xmlns:r="http://schemas.openxmlformats.org/officeDocument/2006/relationships" xmlns:p="http://schemas.openxmlformats.org/presentationml/2006/main">
  <p:tag name="TIMING" val="|32.6|0.7"/>
</p:tagLst>
</file>

<file path=ppt/tags/tag2.xml><?xml version="1.0" encoding="utf-8"?>
<p:tagLst xmlns:a="http://schemas.openxmlformats.org/drawingml/2006/main" xmlns:r="http://schemas.openxmlformats.org/officeDocument/2006/relationships" xmlns:p="http://schemas.openxmlformats.org/presentationml/2006/main">
  <p:tag name="TIMING" val="|2.3|3.7|0.8|0.8|6.8|2.1|4.4|5.5|5.6"/>
</p:tagLst>
</file>

<file path=ppt/tags/tag3.xml><?xml version="1.0" encoding="utf-8"?>
<p:tagLst xmlns:a="http://schemas.openxmlformats.org/drawingml/2006/main" xmlns:r="http://schemas.openxmlformats.org/officeDocument/2006/relationships" xmlns:p="http://schemas.openxmlformats.org/presentationml/2006/main">
  <p:tag name="TIMING" val="|4.6"/>
</p:tagLst>
</file>

<file path=ppt/tags/tag4.xml><?xml version="1.0" encoding="utf-8"?>
<p:tagLst xmlns:a="http://schemas.openxmlformats.org/drawingml/2006/main" xmlns:r="http://schemas.openxmlformats.org/officeDocument/2006/relationships" xmlns:p="http://schemas.openxmlformats.org/presentationml/2006/main">
  <p:tag name="TIMING" val="|3.7|1.7|5.8"/>
</p:tagLst>
</file>

<file path=ppt/tags/tag5.xml><?xml version="1.0" encoding="utf-8"?>
<p:tagLst xmlns:a="http://schemas.openxmlformats.org/drawingml/2006/main" xmlns:r="http://schemas.openxmlformats.org/officeDocument/2006/relationships" xmlns:p="http://schemas.openxmlformats.org/presentationml/2006/main">
  <p:tag name="TIMING" val="|0.4|2.5|5.1|6.5"/>
</p:tagLst>
</file>

<file path=ppt/tags/tag6.xml><?xml version="1.0" encoding="utf-8"?>
<p:tagLst xmlns:a="http://schemas.openxmlformats.org/drawingml/2006/main" xmlns:r="http://schemas.openxmlformats.org/officeDocument/2006/relationships" xmlns:p="http://schemas.openxmlformats.org/presentationml/2006/main">
  <p:tag name="TIMING" val="|1.4|2.4|5.4|10.3|3.7|1.3|17|1.2|1.1"/>
</p:tagLst>
</file>

<file path=ppt/tags/tag7.xml><?xml version="1.0" encoding="utf-8"?>
<p:tagLst xmlns:a="http://schemas.openxmlformats.org/drawingml/2006/main" xmlns:r="http://schemas.openxmlformats.org/officeDocument/2006/relationships" xmlns:p="http://schemas.openxmlformats.org/presentationml/2006/main">
  <p:tag name="TIMING" val="|1.8|1.5|4.2|3.4|3.9|9.7|1.1"/>
</p:tagLst>
</file>

<file path=ppt/tags/tag8.xml><?xml version="1.0" encoding="utf-8"?>
<p:tagLst xmlns:a="http://schemas.openxmlformats.org/drawingml/2006/main" xmlns:r="http://schemas.openxmlformats.org/officeDocument/2006/relationships" xmlns:p="http://schemas.openxmlformats.org/presentationml/2006/main">
  <p:tag name="TIMING" val="|1|2.5|3.2|4.6|3.7"/>
</p:tagLst>
</file>

<file path=ppt/tags/tag9.xml><?xml version="1.0" encoding="utf-8"?>
<p:tagLst xmlns:a="http://schemas.openxmlformats.org/drawingml/2006/main" xmlns:r="http://schemas.openxmlformats.org/officeDocument/2006/relationships" xmlns:p="http://schemas.openxmlformats.org/presentationml/2006/main">
  <p:tag name="TIMING" val="|1|4.7|3|1.3|6|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1221</Words>
  <Application>Microsoft Office PowerPoint</Application>
  <PresentationFormat>Widescreen</PresentationFormat>
  <Paragraphs>127</Paragraphs>
  <Slides>26</Slides>
  <Notes>7</Notes>
  <HiddenSlides>0</HiddenSlides>
  <MMClips>26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Playfair Display</vt:lpstr>
      <vt:lpstr>Roboto</vt:lpstr>
      <vt:lpstr>Times New Roman</vt:lpstr>
      <vt:lpstr>Office Theme</vt:lpstr>
      <vt:lpstr>3_Office Theme</vt:lpstr>
      <vt:lpstr>1_Office Theme</vt:lpstr>
      <vt:lpstr>PowerPoint Presentation</vt:lpstr>
      <vt:lpstr>PowerPoint Presentation</vt:lpstr>
      <vt:lpstr>PowerPoint Presentation</vt:lpstr>
      <vt:lpstr>Các hoạt động</vt:lpstr>
      <vt:lpstr>Hoạt động 1: 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ThuyTien Ho</dc:creator>
  <cp:lastModifiedBy>Nguyễn Thị Thu Vân</cp:lastModifiedBy>
  <cp:revision>38</cp:revision>
  <dcterms:created xsi:type="dcterms:W3CDTF">2021-08-23T08:18:05Z</dcterms:created>
  <dcterms:modified xsi:type="dcterms:W3CDTF">2021-11-19T13:26:49Z</dcterms:modified>
</cp:coreProperties>
</file>